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notesMasterIdLst>
    <p:notesMasterId r:id="rId39"/>
  </p:notesMasterIdLst>
  <p:sldIdLst>
    <p:sldId id="2993" r:id="rId3"/>
    <p:sldId id="3098" r:id="rId4"/>
    <p:sldId id="3106" r:id="rId5"/>
    <p:sldId id="3062" r:id="rId6"/>
    <p:sldId id="3080" r:id="rId7"/>
    <p:sldId id="3081" r:id="rId8"/>
    <p:sldId id="3082" r:id="rId9"/>
    <p:sldId id="3102" r:id="rId10"/>
    <p:sldId id="3103" r:id="rId11"/>
    <p:sldId id="3104" r:id="rId12"/>
    <p:sldId id="1094" r:id="rId13"/>
    <p:sldId id="3154" r:id="rId14"/>
    <p:sldId id="3074" r:id="rId15"/>
    <p:sldId id="3093" r:id="rId16"/>
    <p:sldId id="3077" r:id="rId17"/>
    <p:sldId id="3139" r:id="rId18"/>
    <p:sldId id="3016" r:id="rId19"/>
    <p:sldId id="3079" r:id="rId20"/>
    <p:sldId id="3075" r:id="rId21"/>
    <p:sldId id="3076" r:id="rId22"/>
    <p:sldId id="3078" r:id="rId23"/>
    <p:sldId id="3095" r:id="rId24"/>
    <p:sldId id="3096" r:id="rId25"/>
    <p:sldId id="3097" r:id="rId26"/>
    <p:sldId id="3099" r:id="rId27"/>
    <p:sldId id="3073" r:id="rId28"/>
    <p:sldId id="3094" r:id="rId29"/>
    <p:sldId id="3100" r:id="rId30"/>
    <p:sldId id="3105" r:id="rId31"/>
    <p:sldId id="3069" r:id="rId32"/>
    <p:sldId id="3070" r:id="rId33"/>
    <p:sldId id="3084" r:id="rId34"/>
    <p:sldId id="3085" r:id="rId35"/>
    <p:sldId id="3021" r:id="rId36"/>
    <p:sldId id="3031" r:id="rId37"/>
    <p:sldId id="3086" r:id="rId38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  <p:extLst>
    <p:ext uri="{EFAFB233-063F-42B5-8137-9DF3F51BA10A}">
      <p15:sldGuideLst xmlns:p15="http://schemas.microsoft.com/office/powerpoint/2012/main">
        <p15:guide id="1" orient="horz" pos="2438" userDrawn="1">
          <p15:clr>
            <a:srgbClr val="A4A3A4"/>
          </p15:clr>
        </p15:guide>
        <p15:guide id="2" pos="1257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B5048"/>
    <a:srgbClr val="B5CBC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5940675A-B579-460E-94D1-54222C63F5DA}" styleName="Ingen stil, tabellrutenett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129"/>
    <p:restoredTop sz="94577"/>
  </p:normalViewPr>
  <p:slideViewPr>
    <p:cSldViewPr snapToGrid="0" snapToObjects="1" showGuides="1">
      <p:cViewPr varScale="1">
        <p:scale>
          <a:sx n="55" d="100"/>
          <a:sy n="55" d="100"/>
        </p:scale>
        <p:origin x="352" y="208"/>
      </p:cViewPr>
      <p:guideLst>
        <p:guide orient="horz" pos="2438"/>
        <p:guide pos="1257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tableStyles" Target="tableStyle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7" name="Shape 11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1D6782-032F-24C2-C5B1-4DB5E05AB4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401E14DE-C531-D02E-5283-04B9CA512F6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3A71DD5D-C734-6D27-3E35-7D4FDEA124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Samira som vi allerede har sett. Er kunnskapsfundamentet stort. Vi har jobbet spesielt mye med endring av forbrukeratferd, </a:t>
            </a:r>
            <a:r>
              <a:rPr lang="nb-NO" dirty="0" err="1"/>
              <a:t>matvalg</a:t>
            </a:r>
            <a:endParaRPr lang="nb-NO" dirty="0"/>
          </a:p>
          <a:p>
            <a:endParaRPr lang="nb-NO" dirty="0"/>
          </a:p>
          <a:p>
            <a:r>
              <a:rPr lang="nb-NO" dirty="0"/>
              <a:t>Vi lener oss på tung forskning og bestilte oppsummeringer om hva forbrukere ønsker 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1272736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7077321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I dag har vi satt av tid til å diskutere </a:t>
            </a:r>
            <a:r>
              <a:rPr lang="nb-NO" dirty="0" err="1"/>
              <a:t>gpd</a:t>
            </a:r>
            <a:r>
              <a:rPr lang="nb-NO" dirty="0"/>
              <a:t> </a:t>
            </a:r>
            <a:r>
              <a:rPr lang="nb-NO" dirty="0" err="1"/>
              <a:t>kostholdsveielnidng</a:t>
            </a:r>
            <a:r>
              <a:rPr lang="nb-NO" dirty="0"/>
              <a:t>. </a:t>
            </a:r>
          </a:p>
          <a:p>
            <a:r>
              <a:rPr lang="nb-NO" dirty="0"/>
              <a:t>Og først skal vi starte med </a:t>
            </a:r>
            <a:r>
              <a:rPr lang="nb-NO" dirty="0" err="1"/>
              <a:t>punketet</a:t>
            </a:r>
            <a:r>
              <a:rPr lang="nb-NO" dirty="0"/>
              <a:t> knyttet til hva som ofte er et </a:t>
            </a:r>
            <a:r>
              <a:rPr lang="nb-NO" dirty="0" err="1"/>
              <a:t>hhinder</a:t>
            </a:r>
            <a:r>
              <a:rPr lang="nb-NO" dirty="0"/>
              <a:t> for god </a:t>
            </a:r>
            <a:r>
              <a:rPr lang="nb-NO" dirty="0" err="1"/>
              <a:t>veielnding</a:t>
            </a:r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494298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0051CC-2D72-6A6F-8748-D37FF53E0B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569755C8-D99E-6153-2FBE-AA43B67E8F6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35D2DFCB-E234-4623-AE62-5C09A8E85E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085753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3E341A-7451-1A04-7EA6-27CA05F8E6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A850D2D1-0011-1744-3BF3-11F0B0A430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6990533B-0B2C-1F52-81AB-B28A79E01C6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519949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A35A96-1E0D-87A5-935D-907963CCB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E8BD0252-9E3C-0584-E21E-4C7923C8BE5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D1A1F7BD-269C-859D-FB9C-E27DCCBE654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4606890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FC4421-0AF4-2639-9798-036B3CB97B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34E00C4B-6B01-DFCF-0FF3-0D010A510D5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F9E21ACC-C262-DC2F-2BB2-5BBD51DF219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7086435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BE3F6C-109C-621F-D743-5A286D5066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53031DA0-3AF4-BAE7-8185-B84CF966CA3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751EE74A-550F-5DC3-A024-4C134F5F2B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9907769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AACB5D-C1BA-B192-B327-CAADA9AF91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6B947764-C18B-6089-F464-4F6D92D4A72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283C78DE-6BAE-100E-120C-6F47D59C33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715068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Utgangspunkt i Nasjonale </a:t>
            </a:r>
            <a:r>
              <a:rPr lang="nb-NO" dirty="0" err="1"/>
              <a:t>retningslinjeg</a:t>
            </a:r>
            <a:r>
              <a:rPr lang="nb-NO" dirty="0"/>
              <a:t> for kosthold og fysisk aktivitet, ALLTID</a:t>
            </a:r>
          </a:p>
          <a:p>
            <a:r>
              <a:rPr lang="nb-NO" dirty="0"/>
              <a:t>Kaloriunderskudd er hovedregel</a:t>
            </a:r>
          </a:p>
        </p:txBody>
      </p:sp>
    </p:spTree>
    <p:extLst>
      <p:ext uri="{BB962C8B-B14F-4D97-AF65-F5344CB8AC3E}">
        <p14:creationId xmlns:p14="http://schemas.microsoft.com/office/powerpoint/2010/main" val="68948533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4BE743-B7EC-86E4-FB9B-1021A77EBE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8F0A7A16-2310-7C3E-EF25-9C811F5D09F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7A68D879-B257-5025-93B8-4ABC937B60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Utgangspunkt i Nasjonale </a:t>
            </a:r>
            <a:r>
              <a:rPr lang="nb-NO" dirty="0" err="1"/>
              <a:t>retningslinjeg</a:t>
            </a:r>
            <a:r>
              <a:rPr lang="nb-NO" dirty="0"/>
              <a:t> for kosthold og fysisk aktivitet, ALLTID</a:t>
            </a:r>
          </a:p>
          <a:p>
            <a:r>
              <a:rPr lang="nb-NO" dirty="0"/>
              <a:t>Kaloriunderskudd er hovedregel</a:t>
            </a:r>
          </a:p>
        </p:txBody>
      </p:sp>
    </p:spTree>
    <p:extLst>
      <p:ext uri="{BB962C8B-B14F-4D97-AF65-F5344CB8AC3E}">
        <p14:creationId xmlns:p14="http://schemas.microsoft.com/office/powerpoint/2010/main" val="55097765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A226B8-276B-D2FA-482D-A23645A88E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78EB7512-461A-E406-B1B4-745A521D9E5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B61AB2E3-DC95-C009-B043-D264B248EE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In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this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randomized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, double-blind trial,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which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consisted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of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a 56-week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treatment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period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and a 26-week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follow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-up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period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,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we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enrolled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adolescents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(12 to &lt;18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years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of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age)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with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obesity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and a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poor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response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to lifestyle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therapy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alone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.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Participants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were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randomly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assigned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(1:1) to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receive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either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liraglutide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(3.0 mg) or placebo sub-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cutaneously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once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daily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, in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addition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to lifestyle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therapy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. The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primary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end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point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was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the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change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from baseline in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the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body-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mass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index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 standard-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deviation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score at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week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56 </a:t>
            </a:r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4328713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D7C84A-230B-C199-9725-9D2A1D6970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A942A156-08A2-03E2-12EF-2EEEA38DAB7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DB686D8A-2025-F9EC-7121-69B2A48E25F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Utgangspunkt i Nasjonale </a:t>
            </a:r>
            <a:r>
              <a:rPr lang="nb-NO" dirty="0" err="1"/>
              <a:t>retningslinjeg</a:t>
            </a:r>
            <a:r>
              <a:rPr lang="nb-NO" dirty="0"/>
              <a:t> for kosthold og fysisk aktivitet, ALLTID</a:t>
            </a:r>
          </a:p>
          <a:p>
            <a:r>
              <a:rPr lang="nb-NO" dirty="0"/>
              <a:t>Kaloriunderskudd er hovedregel</a:t>
            </a:r>
          </a:p>
        </p:txBody>
      </p:sp>
    </p:spTree>
    <p:extLst>
      <p:ext uri="{BB962C8B-B14F-4D97-AF65-F5344CB8AC3E}">
        <p14:creationId xmlns:p14="http://schemas.microsoft.com/office/powerpoint/2010/main" val="250187585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4593DF-0582-4E2A-469F-365216E73E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0B67AF55-51AF-D703-B8A3-B0B0EE7F1C6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D230F095-2D7A-2039-A101-66B5250935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In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this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randomized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, double-blind trial,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which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consisted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of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a 56-week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treatment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period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and a 26-week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follow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-up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period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,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we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enrolled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adolescents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(12 to &lt;18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years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of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age)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with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obesity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and a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poor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response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to lifestyle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therapy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alone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.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Participants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were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randomly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assigned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(1:1) to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receive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either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liraglutide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(3.0 mg) or placebo sub-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cutaneously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once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daily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, in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addition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to lifestyle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therapy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. The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primary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end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point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was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the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change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from baseline in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the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body-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mass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index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 standard-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deviation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score at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week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56 </a:t>
            </a:r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44268911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B0F23A-1EDC-9DA9-124B-D81A7D124D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36A875D1-BC53-0636-B693-31100913A95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18ED8C11-1341-93B4-FABF-45197104631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Utgangspunkt i Nasjonale </a:t>
            </a:r>
            <a:r>
              <a:rPr lang="nb-NO" dirty="0" err="1"/>
              <a:t>retningslinjeg</a:t>
            </a:r>
            <a:r>
              <a:rPr lang="nb-NO" dirty="0"/>
              <a:t> for kosthold og fysisk aktivitet, ALLTID</a:t>
            </a:r>
          </a:p>
          <a:p>
            <a:r>
              <a:rPr lang="nb-NO" dirty="0"/>
              <a:t>Kaloriunderskudd er hovedregel</a:t>
            </a:r>
          </a:p>
        </p:txBody>
      </p:sp>
    </p:spTree>
    <p:extLst>
      <p:ext uri="{BB962C8B-B14F-4D97-AF65-F5344CB8AC3E}">
        <p14:creationId xmlns:p14="http://schemas.microsoft.com/office/powerpoint/2010/main" val="23877606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In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this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randomized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, double-blind trial,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which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consisted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of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a 56-week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treatment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period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and a 26-week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follow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-up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period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,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we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enrolled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adolescents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(12 to &lt;18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years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of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age)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with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obesity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and a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poor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response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to lifestyle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therapy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alone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.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Participants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were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randomly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assigned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(1:1) to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receive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either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liraglutide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(3.0 mg) or placebo sub-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cutaneously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once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daily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, in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addition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to lifestyle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therapy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. The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primary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end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point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was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the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change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from baseline in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the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body-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mass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index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 standard-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deviation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score at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week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56 </a:t>
            </a:r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81983368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6CC9E5-7536-61BF-6284-FD7AEF106D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DE7EBF32-8A55-8F03-5AAC-8B3651B6373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649403AA-E9EA-9484-751C-1E7610DD0AA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In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this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randomized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, double-blind trial,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which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consisted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of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a 56-week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treatment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period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and a 26-week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follow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-up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period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,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we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enrolled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adolescents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(12 to &lt;18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years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of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age)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with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obesity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and a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poor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response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to lifestyle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therapy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alone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.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Participants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were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randomly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assigned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(1:1) to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receive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either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liraglutide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(3.0 mg) or placebo sub-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cutaneously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once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daily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, in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addition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to lifestyle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therapy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. The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primary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end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point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was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the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change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from baseline in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the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body-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mass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index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 standard-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deviation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score at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week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56 </a:t>
            </a:r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8189450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6EE357-4B0E-C249-D13B-E59B519915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759107BC-77FC-9C0A-7DF5-767738909DA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1CF0BD02-90A9-D96E-4737-085BD3B5BB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In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this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randomized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, double-blind trial,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which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consisted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of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a 56-week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treatment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period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and a 26-week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follow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-up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period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,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we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enrolled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adolescents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(12 to &lt;18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years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of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age)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with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obesity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and a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poor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response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to lifestyle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therapy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alone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.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Participants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were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randomly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assigned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(1:1) to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receive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either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liraglutide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(3.0 mg) or placebo sub-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cutaneously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once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daily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, in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addition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to lifestyle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therapy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. The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primary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end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point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was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the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change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from baseline in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the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body-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mass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index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 standard-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deviation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score at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week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56 </a:t>
            </a:r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02876899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B78A38-5728-E951-9D9F-AD16C04C65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CE088777-CF20-09A1-5118-82E92FCD978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5CEC3969-280F-A119-43A6-5B18FBF3AFD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In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this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randomized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, double-blind trial,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which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consisted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of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a 56-week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treatment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period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and a 26-week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follow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-up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period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,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we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enrolled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adolescents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(12 to &lt;18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years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of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age)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with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obesity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and a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poor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response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to lifestyle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therapy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alone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.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Participants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were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randomly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assigned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(1:1) to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receive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either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liraglutide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(3.0 mg) or placebo sub-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cutaneously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once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daily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, in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addition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to lifestyle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therapy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. The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primary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end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point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was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the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change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from baseline in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the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body-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mass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index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 standard-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deviation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score at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week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56 </a:t>
            </a:r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478620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63762C-31B0-1ABE-1298-2793393A5D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B8AE3CA4-3865-3166-4ED7-E0F5184037D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399D39E8-2261-9264-A3D4-16D6A1E4616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3184032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438C57-DB4E-573A-F707-B7768877AA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2E514470-CF00-92A2-9627-A77136EB946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14C7D1B3-8C62-4EC5-7A86-089CAA3128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In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this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randomized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, double-blind trial,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which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consisted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of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a 56-week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treatment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period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and a 26-week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follow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-up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period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,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we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enrolled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adolescents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(12 to &lt;18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years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of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age)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with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obesity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and a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poor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response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to lifestyle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therapy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alone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.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Participants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were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randomly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assigned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(1:1) to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receive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either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liraglutide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(3.0 mg) or placebo sub-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cutaneously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once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daily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, in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addition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to lifestyle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therapy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. The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primary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end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point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was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the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change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from baseline in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the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body-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mass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index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 standard-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deviation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score at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week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56 </a:t>
            </a:r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23870466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34AE1F-735D-F025-F02E-7CB5135ACE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D853B044-335F-8674-477A-FDBADE650D0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A851F548-5EEA-F384-6E68-569E951C8D3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In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this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randomized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, double-blind trial,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which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consisted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of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a 56-week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treatment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period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and a 26-week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follow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-up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period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,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we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enrolled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adolescents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(12 to &lt;18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years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of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age)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with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obesity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and a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poor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response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to lifestyle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therapy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alone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.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Participants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were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randomly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assigned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(1:1) to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receive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either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liraglutide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(3.0 mg) or placebo sub-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cutaneously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once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daily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, in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addition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to lifestyle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therapy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. The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primary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end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point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was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the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change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from baseline in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the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body-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mass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index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 standard-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deviation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score at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week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56 </a:t>
            </a:r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81392080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D919BF-9179-9C52-3063-4289F93671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7CF25FC3-3B07-AEB6-D206-7D93CCD1167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C28B0EE4-BDC9-80C0-D0E7-DB869211C1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In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this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randomized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, double-blind trial,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which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consisted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of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a 56-week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treatment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period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and a 26-week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follow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-up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period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,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we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enrolled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adolescents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(12 to &lt;18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years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of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age)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with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obesity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and a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poor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response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to lifestyle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therapy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alone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.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Participants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were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randomly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assigned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(1:1) to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receive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either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liraglutide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(3.0 mg) or placebo sub-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cutaneously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once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daily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, in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addition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to lifestyle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therapy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. The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primary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end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point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was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the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change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from baseline in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the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body-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mass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index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 standard-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deviation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score at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week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56 </a:t>
            </a:r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83508195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423FDD-FBFA-F598-9D75-B2F5680A5D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36A402F9-D1CE-D3FA-1306-562BBA3051F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9DE61BAE-4C7A-D7D6-2911-0255E3F3EC2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Husk de 5 vanligste </a:t>
            </a:r>
            <a:r>
              <a:rPr lang="nb-NO" dirty="0" err="1"/>
              <a:t>urdoringenen</a:t>
            </a:r>
            <a:r>
              <a:rPr lang="nb-NO"/>
              <a:t> 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62532634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7B9865-B366-D5E5-8F50-B3D9D2CAD1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61704865-2E31-80F7-8B1A-E312BB55F0A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9A82D76C-7C3C-E1FA-7752-13772A8E23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1617035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BE3038-9DCB-29D2-96F7-9D7F4B7FAA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F54BABF0-F7A1-D459-BCD8-1029986818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3F633D83-64C1-559B-42CB-BF7ADFD7B8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Husk de 5 vanligste </a:t>
            </a:r>
            <a:r>
              <a:rPr lang="nb-NO" dirty="0" err="1"/>
              <a:t>urdoringenen</a:t>
            </a:r>
            <a:r>
              <a:rPr lang="nb-NO"/>
              <a:t> 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29098058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63B2D5-A004-F439-52B6-796665FF18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BAB265A0-9A6E-E61A-CAA8-BD8E32D2E2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E522A543-450A-56F7-6105-2416575183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Husk de 5 vanligste </a:t>
            </a:r>
            <a:r>
              <a:rPr lang="nb-NO" dirty="0" err="1"/>
              <a:t>urdoringenen</a:t>
            </a:r>
            <a:r>
              <a:rPr lang="nb-NO"/>
              <a:t> 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00675376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D09E06-08FF-0E20-B2DA-9D90B92F51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E30A706A-E4FC-FF7C-76D8-DC01A489DAE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507D8DE2-466B-1327-E53A-6146FFDD78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The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findings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suggested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that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childhood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obesity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is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significantly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and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positively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associated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with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adult SBP (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Zr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= 0.11; 95% CI: 0.07, 0.14), DBP (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Zr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= 0.11; 95% CI: 0.07, 0.14), and TG (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Zr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=0.08; 95% CI: 0.03, 0.13), and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significantly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and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inversely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associated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with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adult HDL (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Zr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= −0.06; 95% CI: -0.10, −0.02). For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those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studies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that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adjusted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for adult body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mass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index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(BMI),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associations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were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reversed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, suggesting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that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adult BMI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may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be a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potential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mediator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. Nine studies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had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more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than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33%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of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items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that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placed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them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at an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increased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risk for bias. </a:t>
            </a:r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22522758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9AA2FB-08A6-2673-8F0E-36611D2C42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5327AC78-8AD9-D4CC-4FF8-724F07430B0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569837A3-4CE0-C7B2-7D22-9115B43AF6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In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this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randomized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, double-blind trial,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which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consisted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of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a 56-week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treatment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period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and a 26-week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follow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-up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period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,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we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enrolled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adolescents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(12 to &lt;18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years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of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age)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with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obesity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and a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poor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response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to lifestyle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therapy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alone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.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Participants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were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randomly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assigned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(1:1) to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receive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either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liraglutide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(3.0 mg) or placebo sub-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cutaneously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once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daily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, in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addition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to lifestyle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therapy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. The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primary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end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point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was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the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change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from baseline in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the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body-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mass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index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 standard-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deviation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score at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week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56 </a:t>
            </a:r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6159862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403B1E-9CED-798A-6E9C-E022A4C588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F1058DA1-BFDF-C0E2-06BF-7907104CDFD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7A64E59F-076C-22A1-35EB-0D59625F85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In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this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randomized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, double-blind trial,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which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consisted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of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a 56-week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treatment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period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and a 26-week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follow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-up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period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,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we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enrolled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adolescents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(12 to &lt;18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years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of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age)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with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obesity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and a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poor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response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to lifestyle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therapy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alone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.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Participants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were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randomly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assigned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(1:1) to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receive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either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liraglutide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(3.0 mg) or placebo sub-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cutaneously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once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daily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, in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addition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to lifestyle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therapy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. The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primary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end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point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was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the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change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from baseline in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the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body-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mass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index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 standard-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deviation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score at </a:t>
            </a:r>
            <a:r>
              <a:rPr lang="nb-NO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week</a:t>
            </a:r>
            <a:r>
              <a:rPr lang="nb-NO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56 </a:t>
            </a:r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75989286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676FED-413E-5AAF-0FB3-5F7AB4E254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4E577889-A866-7A09-4327-A640BC46EEB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1A0A22A1-9993-155C-B054-59804AE893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dirty="0" err="1"/>
              <a:t>Systemartisk</a:t>
            </a:r>
            <a:r>
              <a:rPr lang="nb-NO" dirty="0"/>
              <a:t> oversikt Folkehelsa 2016</a:t>
            </a:r>
          </a:p>
        </p:txBody>
      </p:sp>
    </p:spTree>
    <p:extLst>
      <p:ext uri="{BB962C8B-B14F-4D97-AF65-F5344CB8AC3E}">
        <p14:creationId xmlns:p14="http://schemas.microsoft.com/office/powerpoint/2010/main" val="74856479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A1BE1F-9436-C1DE-14DB-E02591CB8B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31E785A9-460C-6D08-43C8-5E2A5C9F92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0B16BB05-888D-D679-E427-8000CF945F4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dirty="0"/>
              <a:t>Frafall 0-50% er vanlig </a:t>
            </a:r>
            <a:r>
              <a:rPr lang="nb-NO" dirty="0" err="1"/>
              <a:t>ref</a:t>
            </a:r>
            <a:r>
              <a:rPr lang="nb-NO" dirty="0"/>
              <a:t> studier</a:t>
            </a:r>
          </a:p>
        </p:txBody>
      </p:sp>
    </p:spTree>
    <p:extLst>
      <p:ext uri="{BB962C8B-B14F-4D97-AF65-F5344CB8AC3E}">
        <p14:creationId xmlns:p14="http://schemas.microsoft.com/office/powerpoint/2010/main" val="370370713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70773210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55145219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7F84E5-BC3B-66B2-4BEF-4C08CD254C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1A2578B5-28E9-EA13-C055-0511C535679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CD053BDA-52E9-9626-ECF1-75D06905CD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5195030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tel og under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teltekst"/>
          <p:cNvSpPr txBox="1">
            <a:spLocks noGrp="1"/>
          </p:cNvSpPr>
          <p:nvPr>
            <p:ph type="title"/>
          </p:nvPr>
        </p:nvSpPr>
        <p:spPr>
          <a:xfrm>
            <a:off x="1778000" y="2298700"/>
            <a:ext cx="20828000" cy="4648200"/>
          </a:xfrm>
          <a:prstGeom prst="rect">
            <a:avLst/>
          </a:prstGeom>
        </p:spPr>
        <p:txBody>
          <a:bodyPr anchor="b"/>
          <a:lstStyle/>
          <a:p>
            <a:r>
              <a:t>Titteltekst</a:t>
            </a:r>
          </a:p>
        </p:txBody>
      </p:sp>
      <p:sp>
        <p:nvSpPr>
          <p:cNvPr id="12" name="Brødtekst nivå én…"/>
          <p:cNvSpPr txBox="1">
            <a:spLocks noGrp="1"/>
          </p:cNvSpPr>
          <p:nvPr>
            <p:ph type="body" sz="quarter" idx="1"/>
          </p:nvPr>
        </p:nvSpPr>
        <p:spPr>
          <a:xfrm>
            <a:off x="1778000" y="7073900"/>
            <a:ext cx="20828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Brødtekst nivå én</a:t>
            </a:r>
          </a:p>
          <a:p>
            <a:pPr lvl="1"/>
            <a:r>
              <a:t>Brødtekst nivå to</a:t>
            </a:r>
          </a:p>
          <a:p>
            <a:pPr lvl="2"/>
            <a:r>
              <a:t>Brødtekst nivå tre</a:t>
            </a:r>
          </a:p>
          <a:p>
            <a:pPr lvl="3"/>
            <a:r>
              <a:t>Brødtekst nivå fire</a:t>
            </a:r>
          </a:p>
          <a:p>
            <a:pPr lvl="4"/>
            <a:r>
              <a:t>Brødtekst nivå fem</a:t>
            </a:r>
          </a:p>
        </p:txBody>
      </p:sp>
      <p:sp>
        <p:nvSpPr>
          <p:cNvPr id="13" name="Lysbilde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ilde – horisont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Bilde"/>
          <p:cNvSpPr>
            <a:spLocks noGrp="1"/>
          </p:cNvSpPr>
          <p:nvPr>
            <p:ph type="pic" idx="13"/>
          </p:nvPr>
        </p:nvSpPr>
        <p:spPr>
          <a:xfrm>
            <a:off x="3124200" y="-38100"/>
            <a:ext cx="18135600" cy="12096698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Titteltekst"/>
          <p:cNvSpPr txBox="1">
            <a:spLocks noGrp="1"/>
          </p:cNvSpPr>
          <p:nvPr>
            <p:ph type="title"/>
          </p:nvPr>
        </p:nvSpPr>
        <p:spPr>
          <a:xfrm>
            <a:off x="635000" y="9512300"/>
            <a:ext cx="23114000" cy="2006600"/>
          </a:xfrm>
          <a:prstGeom prst="rect">
            <a:avLst/>
          </a:prstGeom>
        </p:spPr>
        <p:txBody>
          <a:bodyPr anchor="b"/>
          <a:lstStyle/>
          <a:p>
            <a:r>
              <a:t>Titteltekst</a:t>
            </a:r>
          </a:p>
        </p:txBody>
      </p:sp>
      <p:sp>
        <p:nvSpPr>
          <p:cNvPr id="22" name="Brødtekst nivå én…"/>
          <p:cNvSpPr txBox="1">
            <a:spLocks noGrp="1"/>
          </p:cNvSpPr>
          <p:nvPr>
            <p:ph type="body" sz="quarter" idx="1"/>
          </p:nvPr>
        </p:nvSpPr>
        <p:spPr>
          <a:xfrm>
            <a:off x="635000" y="11442700"/>
            <a:ext cx="23114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Brødtekst nivå én</a:t>
            </a:r>
          </a:p>
          <a:p>
            <a:pPr lvl="1"/>
            <a:r>
              <a:t>Brødtekst nivå to</a:t>
            </a:r>
          </a:p>
          <a:p>
            <a:pPr lvl="2"/>
            <a:r>
              <a:t>Brødtekst nivå tre</a:t>
            </a:r>
          </a:p>
          <a:p>
            <a:pPr lvl="3"/>
            <a:r>
              <a:t>Brødtekst nivå fire</a:t>
            </a:r>
          </a:p>
          <a:p>
            <a:pPr lvl="4"/>
            <a:r>
              <a:t>Brødtekst nivå fem</a:t>
            </a:r>
          </a:p>
        </p:txBody>
      </p:sp>
      <p:sp>
        <p:nvSpPr>
          <p:cNvPr id="23" name="Lysbilde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tel – sentre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teltekst"/>
          <p:cNvSpPr txBox="1">
            <a:spLocks noGrp="1"/>
          </p:cNvSpPr>
          <p:nvPr>
            <p:ph type="title"/>
          </p:nvPr>
        </p:nvSpPr>
        <p:spPr>
          <a:xfrm>
            <a:off x="1778000" y="4533900"/>
            <a:ext cx="20828000" cy="4648200"/>
          </a:xfrm>
          <a:prstGeom prst="rect">
            <a:avLst/>
          </a:prstGeom>
        </p:spPr>
        <p:txBody>
          <a:bodyPr/>
          <a:lstStyle/>
          <a:p>
            <a:r>
              <a:t>Titteltekst</a:t>
            </a:r>
          </a:p>
        </p:txBody>
      </p:sp>
      <p:sp>
        <p:nvSpPr>
          <p:cNvPr id="31" name="Lysbilde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ilde – vertik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Bilde"/>
          <p:cNvSpPr>
            <a:spLocks noGrp="1"/>
          </p:cNvSpPr>
          <p:nvPr>
            <p:ph type="pic" idx="13"/>
          </p:nvPr>
        </p:nvSpPr>
        <p:spPr>
          <a:xfrm>
            <a:off x="7950200" y="1104900"/>
            <a:ext cx="17259302" cy="115062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Titteltekst"/>
          <p:cNvSpPr txBox="1">
            <a:spLocks noGrp="1"/>
          </p:cNvSpPr>
          <p:nvPr>
            <p:ph type="title"/>
          </p:nvPr>
        </p:nvSpPr>
        <p:spPr>
          <a:xfrm>
            <a:off x="1651000" y="952500"/>
            <a:ext cx="10223500" cy="5549900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r>
              <a:t>Titteltekst</a:t>
            </a:r>
          </a:p>
        </p:txBody>
      </p:sp>
      <p:sp>
        <p:nvSpPr>
          <p:cNvPr id="40" name="Brødtekst nivå én…"/>
          <p:cNvSpPr txBox="1">
            <a:spLocks noGrp="1"/>
          </p:cNvSpPr>
          <p:nvPr>
            <p:ph type="body" sz="quarter" idx="1"/>
          </p:nvPr>
        </p:nvSpPr>
        <p:spPr>
          <a:xfrm>
            <a:off x="1651000" y="6527800"/>
            <a:ext cx="10223500" cy="57277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Brødtekst nivå én</a:t>
            </a:r>
          </a:p>
          <a:p>
            <a:pPr lvl="1"/>
            <a:r>
              <a:t>Brødtekst nivå to</a:t>
            </a:r>
          </a:p>
          <a:p>
            <a:pPr lvl="2"/>
            <a:r>
              <a:t>Brødtekst nivå tre</a:t>
            </a:r>
          </a:p>
          <a:p>
            <a:pPr lvl="3"/>
            <a:r>
              <a:t>Brødtekst nivå fire</a:t>
            </a:r>
          </a:p>
          <a:p>
            <a:pPr lvl="4"/>
            <a:r>
              <a:t>Brødtekst nivå fem</a:t>
            </a:r>
          </a:p>
        </p:txBody>
      </p:sp>
      <p:sp>
        <p:nvSpPr>
          <p:cNvPr id="41" name="Lysbilde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tel – øver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telteks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Titteltekst</a:t>
            </a:r>
          </a:p>
        </p:txBody>
      </p:sp>
      <p:sp>
        <p:nvSpPr>
          <p:cNvPr id="49" name="Lysbilde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unktteg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rødtekst nivå én…"/>
          <p:cNvSpPr txBox="1">
            <a:spLocks noGrp="1"/>
          </p:cNvSpPr>
          <p:nvPr>
            <p:ph type="body" idx="1"/>
          </p:nvPr>
        </p:nvSpPr>
        <p:spPr>
          <a:xfrm>
            <a:off x="1689100" y="1778000"/>
            <a:ext cx="21005800" cy="10160000"/>
          </a:xfrm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r>
              <a:t>Brødtekst nivå én</a:t>
            </a:r>
          </a:p>
          <a:p>
            <a:pPr lvl="1"/>
            <a:r>
              <a:t>Brødtekst nivå to</a:t>
            </a:r>
          </a:p>
          <a:p>
            <a:pPr lvl="2"/>
            <a:r>
              <a:t>Brødtekst nivå tre</a:t>
            </a:r>
          </a:p>
          <a:p>
            <a:pPr lvl="3"/>
            <a:r>
              <a:t>Brødtekst nivå fire</a:t>
            </a:r>
          </a:p>
          <a:p>
            <a:pPr lvl="4"/>
            <a:r>
              <a:t>Brødtekst nivå fem</a:t>
            </a:r>
          </a:p>
        </p:txBody>
      </p:sp>
      <p:sp>
        <p:nvSpPr>
          <p:cNvPr id="76" name="Lysbilde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ilde – 3 per 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Bilde"/>
          <p:cNvSpPr>
            <a:spLocks noGrp="1"/>
          </p:cNvSpPr>
          <p:nvPr>
            <p:ph type="pic" sz="quarter" idx="13"/>
          </p:nvPr>
        </p:nvSpPr>
        <p:spPr>
          <a:xfrm>
            <a:off x="15681340" y="7035800"/>
            <a:ext cx="8396678" cy="56007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Bilde"/>
          <p:cNvSpPr>
            <a:spLocks noGrp="1"/>
          </p:cNvSpPr>
          <p:nvPr>
            <p:ph type="pic" sz="quarter" idx="14"/>
          </p:nvPr>
        </p:nvSpPr>
        <p:spPr>
          <a:xfrm>
            <a:off x="15290800" y="1130300"/>
            <a:ext cx="8331200" cy="5554134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Bilde"/>
          <p:cNvSpPr>
            <a:spLocks noGrp="1"/>
          </p:cNvSpPr>
          <p:nvPr>
            <p:ph type="pic" idx="15"/>
          </p:nvPr>
        </p:nvSpPr>
        <p:spPr>
          <a:xfrm>
            <a:off x="-304800" y="1130300"/>
            <a:ext cx="1720215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Lysbilde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 Johnny Appleseed"/>
          <p:cNvSpPr txBox="1">
            <a:spLocks noGrp="1"/>
          </p:cNvSpPr>
          <p:nvPr>
            <p:ph type="body" sz="quarter" idx="13"/>
          </p:nvPr>
        </p:nvSpPr>
        <p:spPr>
          <a:xfrm>
            <a:off x="2387600" y="8953500"/>
            <a:ext cx="19621500" cy="585521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200" i="1"/>
            </a:lvl1pPr>
          </a:lstStyle>
          <a:p>
            <a:r>
              <a:t>– Johnny Appleseed</a:t>
            </a:r>
          </a:p>
        </p:txBody>
      </p:sp>
      <p:sp>
        <p:nvSpPr>
          <p:cNvPr id="94" name="«Skriv et sitat her.»"/>
          <p:cNvSpPr txBox="1">
            <a:spLocks noGrp="1"/>
          </p:cNvSpPr>
          <p:nvPr>
            <p:ph type="body" sz="quarter" idx="14"/>
          </p:nvPr>
        </p:nvSpPr>
        <p:spPr>
          <a:xfrm>
            <a:off x="2387600" y="6076950"/>
            <a:ext cx="19621500" cy="8255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48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«Skriv et sitat her.»</a:t>
            </a:r>
          </a:p>
        </p:txBody>
      </p:sp>
      <p:sp>
        <p:nvSpPr>
          <p:cNvPr id="95" name="Lysbilde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Bilde"/>
          <p:cNvSpPr>
            <a:spLocks noGrp="1"/>
          </p:cNvSpPr>
          <p:nvPr>
            <p:ph type="pic" idx="13"/>
          </p:nvPr>
        </p:nvSpPr>
        <p:spPr>
          <a:xfrm>
            <a:off x="0" y="0"/>
            <a:ext cx="24384000" cy="16264467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Lysbilde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Lysbilde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958A0B01-DF1D-E828-3D86-5C36C6FB2C8F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11968443" y="13081000"/>
            <a:ext cx="434414" cy="471924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AF103D-6862-5F48-928C-417B1B7FDADF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31463968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" descr="GreeNudge_logo kopi.pn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" y="3546477"/>
            <a:ext cx="10507133" cy="71278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1711948" y="4337720"/>
            <a:ext cx="11516685" cy="6768752"/>
          </a:xfrm>
        </p:spPr>
        <p:txBody>
          <a:bodyPr anchor="t"/>
          <a:lstStyle>
            <a:lvl1pPr algn="l">
              <a:defRPr sz="5600" b="1" cap="all">
                <a:solidFill>
                  <a:srgbClr val="000000"/>
                </a:solidFill>
              </a:defRPr>
            </a:lvl1pPr>
          </a:lstStyle>
          <a:p>
            <a:r>
              <a:rPr lang="nb-NO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731186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FF6600"/>
                </a:solidFill>
              </a:defRPr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000090"/>
                </a:solidFill>
              </a:defRPr>
            </a:lvl1pPr>
            <a:lvl2pPr>
              <a:defRPr>
                <a:solidFill>
                  <a:srgbClr val="000090"/>
                </a:solidFill>
              </a:defRPr>
            </a:lvl2pPr>
            <a:lvl3pPr>
              <a:defRPr>
                <a:solidFill>
                  <a:srgbClr val="000090"/>
                </a:solidFill>
              </a:defRPr>
            </a:lvl3pPr>
            <a:lvl4pPr>
              <a:defRPr>
                <a:solidFill>
                  <a:srgbClr val="000090"/>
                </a:solidFill>
              </a:defRPr>
            </a:lvl4pPr>
            <a:lvl5pPr>
              <a:defRPr>
                <a:solidFill>
                  <a:srgbClr val="000090"/>
                </a:solidFill>
              </a:defRPr>
            </a:lvl5pPr>
          </a:lstStyle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edit</a:t>
            </a:r>
            <a:r>
              <a:rPr lang="nb-NO" dirty="0"/>
              <a:t> Master </a:t>
            </a:r>
            <a:r>
              <a:rPr lang="nb-NO" dirty="0" err="1"/>
              <a:t>text</a:t>
            </a:r>
            <a:r>
              <a:rPr lang="nb-NO" dirty="0"/>
              <a:t> styles</a:t>
            </a:r>
          </a:p>
          <a:p>
            <a:pPr lvl="1"/>
            <a:r>
              <a:rPr lang="nb-NO" dirty="0"/>
              <a:t>Second </a:t>
            </a:r>
            <a:r>
              <a:rPr lang="nb-NO" dirty="0" err="1"/>
              <a:t>level</a:t>
            </a:r>
            <a:endParaRPr lang="nb-NO" dirty="0"/>
          </a:p>
          <a:p>
            <a:pPr lvl="2"/>
            <a:r>
              <a:rPr lang="nb-NO" dirty="0"/>
              <a:t>Third </a:t>
            </a:r>
            <a:r>
              <a:rPr lang="nb-NO" dirty="0" err="1"/>
              <a:t>level</a:t>
            </a:r>
            <a:endParaRPr lang="nb-NO" dirty="0"/>
          </a:p>
          <a:p>
            <a:pPr lvl="3"/>
            <a:r>
              <a:rPr lang="nb-NO" dirty="0" err="1"/>
              <a:t>Fourth</a:t>
            </a:r>
            <a:r>
              <a:rPr lang="nb-NO" dirty="0"/>
              <a:t> </a:t>
            </a:r>
            <a:r>
              <a:rPr lang="nb-NO" dirty="0" err="1"/>
              <a:t>level</a:t>
            </a:r>
            <a:endParaRPr lang="nb-NO" dirty="0"/>
          </a:p>
          <a:p>
            <a:pPr lvl="4"/>
            <a:r>
              <a:rPr lang="nb-NO" dirty="0"/>
              <a:t>Fifth </a:t>
            </a:r>
            <a:r>
              <a:rPr lang="nb-NO" dirty="0" err="1"/>
              <a:t>level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18512368" y="13125450"/>
            <a:ext cx="2032000" cy="4826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3DAFF6-8AA1-214F-A7AF-365A6719E24A}" type="slidenum">
              <a:rPr lang="nn-NO"/>
              <a:pPr>
                <a:defRPr/>
              </a:pPr>
              <a:t>‹#›</a:t>
            </a:fld>
            <a:endParaRPr lang="nn-NO" sz="2800" b="0"/>
          </a:p>
        </p:txBody>
      </p:sp>
    </p:spTree>
    <p:extLst>
      <p:ext uri="{BB962C8B-B14F-4D97-AF65-F5344CB8AC3E}">
        <p14:creationId xmlns:p14="http://schemas.microsoft.com/office/powerpoint/2010/main" val="8873281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6168" y="8813801"/>
            <a:ext cx="20726400" cy="2724150"/>
          </a:xfrm>
        </p:spPr>
        <p:txBody>
          <a:bodyPr anchor="t"/>
          <a:lstStyle>
            <a:lvl1pPr algn="l">
              <a:defRPr sz="8000" b="1" cap="all"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26168" y="5813427"/>
            <a:ext cx="20726400" cy="3000374"/>
          </a:xfrm>
        </p:spPr>
        <p:txBody>
          <a:bodyPr anchor="b"/>
          <a:lstStyle>
            <a:lvl1pPr marL="0" indent="0">
              <a:buNone/>
              <a:defRPr sz="4000"/>
            </a:lvl1pPr>
            <a:lvl2pPr marL="914400" indent="0">
              <a:buNone/>
              <a:defRPr sz="3600"/>
            </a:lvl2pPr>
            <a:lvl3pPr marL="1828800" indent="0">
              <a:buNone/>
              <a:defRPr sz="3200"/>
            </a:lvl3pPr>
            <a:lvl4pPr marL="2743200" indent="0">
              <a:buNone/>
              <a:defRPr sz="2800"/>
            </a:lvl4pPr>
            <a:lvl5pPr marL="3657600" indent="0">
              <a:buNone/>
              <a:defRPr sz="2800"/>
            </a:lvl5pPr>
            <a:lvl6pPr marL="4572000" indent="0">
              <a:buNone/>
              <a:defRPr sz="2800"/>
            </a:lvl6pPr>
            <a:lvl7pPr marL="5486400" indent="0">
              <a:buNone/>
              <a:defRPr sz="2800"/>
            </a:lvl7pPr>
            <a:lvl8pPr marL="6400800" indent="0">
              <a:buNone/>
              <a:defRPr sz="2800"/>
            </a:lvl8pPr>
            <a:lvl9pPr marL="7315200" indent="0">
              <a:buNone/>
              <a:defRPr sz="2800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5E61CA-5ED9-034D-A48B-7B69C8D54113}" type="slidenum">
              <a:rPr lang="nn-NO"/>
              <a:pPr>
                <a:defRPr/>
              </a:pPr>
              <a:t>‹#›</a:t>
            </a:fld>
            <a:endParaRPr lang="nn-NO" sz="2800" b="0"/>
          </a:p>
        </p:txBody>
      </p:sp>
    </p:spTree>
    <p:extLst>
      <p:ext uri="{BB962C8B-B14F-4D97-AF65-F5344CB8AC3E}">
        <p14:creationId xmlns:p14="http://schemas.microsoft.com/office/powerpoint/2010/main" val="34620283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828800" y="2743200"/>
            <a:ext cx="10160000" cy="9296400"/>
          </a:xfrm>
        </p:spPr>
        <p:txBody>
          <a:bodyPr/>
          <a:lstStyle>
            <a:lvl1pPr>
              <a:defRPr sz="5600"/>
            </a:lvl1pPr>
            <a:lvl2pPr>
              <a:defRPr sz="4800"/>
            </a:lvl2pPr>
            <a:lvl3pPr>
              <a:defRPr sz="4000"/>
            </a:lvl3pPr>
            <a:lvl4pPr>
              <a:defRPr sz="3600"/>
            </a:lvl4pPr>
            <a:lvl5pPr>
              <a:defRPr sz="3600"/>
            </a:lvl5pPr>
            <a:lvl6pPr>
              <a:defRPr sz="3600"/>
            </a:lvl6pPr>
            <a:lvl7pPr>
              <a:defRPr sz="3600"/>
            </a:lvl7pPr>
            <a:lvl8pPr>
              <a:defRPr sz="3600"/>
            </a:lvl8pPr>
            <a:lvl9pPr>
              <a:defRPr sz="36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395200" y="2743200"/>
            <a:ext cx="10160000" cy="9296400"/>
          </a:xfrm>
        </p:spPr>
        <p:txBody>
          <a:bodyPr/>
          <a:lstStyle>
            <a:lvl1pPr>
              <a:defRPr sz="5600"/>
            </a:lvl1pPr>
            <a:lvl2pPr>
              <a:defRPr sz="4800"/>
            </a:lvl2pPr>
            <a:lvl3pPr>
              <a:defRPr sz="4000"/>
            </a:lvl3pPr>
            <a:lvl4pPr>
              <a:defRPr sz="3600"/>
            </a:lvl4pPr>
            <a:lvl5pPr>
              <a:defRPr sz="3600"/>
            </a:lvl5pPr>
            <a:lvl6pPr>
              <a:defRPr sz="3600"/>
            </a:lvl6pPr>
            <a:lvl7pPr>
              <a:defRPr sz="3600"/>
            </a:lvl7pPr>
            <a:lvl8pPr>
              <a:defRPr sz="3600"/>
            </a:lvl8pPr>
            <a:lvl9pPr>
              <a:defRPr sz="36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CAA138-37E8-404F-A19A-F885C8CD6212}" type="slidenum">
              <a:rPr lang="nn-NO"/>
              <a:pPr>
                <a:defRPr/>
              </a:pPr>
              <a:t>‹#›</a:t>
            </a:fld>
            <a:endParaRPr lang="nn-NO" sz="2800" b="0"/>
          </a:p>
        </p:txBody>
      </p:sp>
    </p:spTree>
    <p:extLst>
      <p:ext uri="{BB962C8B-B14F-4D97-AF65-F5344CB8AC3E}">
        <p14:creationId xmlns:p14="http://schemas.microsoft.com/office/powerpoint/2010/main" val="23067752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549276"/>
            <a:ext cx="21945600" cy="2286000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200" y="3070226"/>
            <a:ext cx="10773835" cy="12795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19200" y="4349750"/>
            <a:ext cx="10773835" cy="7902576"/>
          </a:xfrm>
        </p:spPr>
        <p:txBody>
          <a:bodyPr/>
          <a:lstStyle>
            <a:lvl1pPr>
              <a:defRPr sz="4800"/>
            </a:lvl1pPr>
            <a:lvl2pPr>
              <a:defRPr sz="4000"/>
            </a:lvl2pPr>
            <a:lvl3pPr>
              <a:defRPr sz="36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2386735" y="3070226"/>
            <a:ext cx="10778067" cy="12795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2386735" y="4349750"/>
            <a:ext cx="10778067" cy="7902576"/>
          </a:xfrm>
        </p:spPr>
        <p:txBody>
          <a:bodyPr/>
          <a:lstStyle>
            <a:lvl1pPr>
              <a:defRPr sz="4800"/>
            </a:lvl1pPr>
            <a:lvl2pPr>
              <a:defRPr sz="4000"/>
            </a:lvl2pPr>
            <a:lvl3pPr>
              <a:defRPr sz="36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1A39E1-D7C9-EE4E-8ED3-A87C1AC2A62B}" type="slidenum">
              <a:rPr lang="nn-NO"/>
              <a:pPr>
                <a:defRPr/>
              </a:pPr>
              <a:t>‹#›</a:t>
            </a:fld>
            <a:endParaRPr lang="nn-NO" sz="2800" b="0"/>
          </a:p>
        </p:txBody>
      </p:sp>
    </p:spTree>
    <p:extLst>
      <p:ext uri="{BB962C8B-B14F-4D97-AF65-F5344CB8AC3E}">
        <p14:creationId xmlns:p14="http://schemas.microsoft.com/office/powerpoint/2010/main" val="85601114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2241B3-C734-DE46-B754-D884831D09BC}" type="slidenum">
              <a:rPr lang="nn-NO"/>
              <a:pPr>
                <a:defRPr/>
              </a:pPr>
              <a:t>‹#›</a:t>
            </a:fld>
            <a:endParaRPr lang="nn-NO" sz="2800" b="0"/>
          </a:p>
        </p:txBody>
      </p:sp>
    </p:spTree>
    <p:extLst>
      <p:ext uri="{BB962C8B-B14F-4D97-AF65-F5344CB8AC3E}">
        <p14:creationId xmlns:p14="http://schemas.microsoft.com/office/powerpoint/2010/main" val="62574661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00A44B-99A9-3548-9DCC-C468F203F331}" type="slidenum">
              <a:rPr lang="nn-NO"/>
              <a:pPr>
                <a:defRPr/>
              </a:pPr>
              <a:t>‹#›</a:t>
            </a:fld>
            <a:endParaRPr lang="nn-NO" sz="2800" b="0"/>
          </a:p>
        </p:txBody>
      </p:sp>
    </p:spTree>
    <p:extLst>
      <p:ext uri="{BB962C8B-B14F-4D97-AF65-F5344CB8AC3E}">
        <p14:creationId xmlns:p14="http://schemas.microsoft.com/office/powerpoint/2010/main" val="24247893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1" y="546100"/>
            <a:ext cx="8022168" cy="2324100"/>
          </a:xfrm>
        </p:spPr>
        <p:txBody>
          <a:bodyPr anchor="b"/>
          <a:lstStyle>
            <a:lvl1pPr algn="l">
              <a:defRPr sz="4000" b="1"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33467" y="546101"/>
            <a:ext cx="13631333" cy="11706226"/>
          </a:xfrm>
        </p:spPr>
        <p:txBody>
          <a:bodyPr/>
          <a:lstStyle>
            <a:lvl1pPr>
              <a:defRPr sz="6400"/>
            </a:lvl1pPr>
            <a:lvl2pPr>
              <a:defRPr sz="5600"/>
            </a:lvl2pPr>
            <a:lvl3pPr>
              <a:defRPr sz="4800"/>
            </a:lvl3pPr>
            <a:lvl4pPr>
              <a:defRPr sz="4000"/>
            </a:lvl4pPr>
            <a:lvl5pPr>
              <a:defRPr sz="4000"/>
            </a:lvl5pPr>
            <a:lvl6pPr>
              <a:defRPr sz="4000"/>
            </a:lvl6pPr>
            <a:lvl7pPr>
              <a:defRPr sz="4000"/>
            </a:lvl7pPr>
            <a:lvl8pPr>
              <a:defRPr sz="4000"/>
            </a:lvl8pPr>
            <a:lvl9pPr>
              <a:defRPr sz="40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1" y="2870201"/>
            <a:ext cx="8022168" cy="9382126"/>
          </a:xfrm>
        </p:spPr>
        <p:txBody>
          <a:bodyPr/>
          <a:lstStyle>
            <a:lvl1pPr marL="0" indent="0">
              <a:buNone/>
              <a:defRPr sz="2800"/>
            </a:lvl1pPr>
            <a:lvl2pPr marL="914400" indent="0">
              <a:buNone/>
              <a:defRPr sz="2400"/>
            </a:lvl2pPr>
            <a:lvl3pPr marL="1828800" indent="0">
              <a:buNone/>
              <a:defRPr sz="2000"/>
            </a:lvl3pPr>
            <a:lvl4pPr marL="2743200" indent="0">
              <a:buNone/>
              <a:defRPr sz="1800"/>
            </a:lvl4pPr>
            <a:lvl5pPr marL="3657600" indent="0">
              <a:buNone/>
              <a:defRPr sz="1800"/>
            </a:lvl5pPr>
            <a:lvl6pPr marL="4572000" indent="0">
              <a:buNone/>
              <a:defRPr sz="1800"/>
            </a:lvl6pPr>
            <a:lvl7pPr marL="5486400" indent="0">
              <a:buNone/>
              <a:defRPr sz="1800"/>
            </a:lvl7pPr>
            <a:lvl8pPr marL="6400800" indent="0">
              <a:buNone/>
              <a:defRPr sz="1800"/>
            </a:lvl8pPr>
            <a:lvl9pPr marL="7315200" indent="0">
              <a:buNone/>
              <a:defRPr sz="1800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ED6937-20AB-A843-829D-DA46C2B95A2B}" type="slidenum">
              <a:rPr lang="nn-NO"/>
              <a:pPr>
                <a:defRPr/>
              </a:pPr>
              <a:t>‹#›</a:t>
            </a:fld>
            <a:endParaRPr lang="nn-NO" sz="2800" b="0"/>
          </a:p>
        </p:txBody>
      </p:sp>
    </p:spTree>
    <p:extLst>
      <p:ext uri="{BB962C8B-B14F-4D97-AF65-F5344CB8AC3E}">
        <p14:creationId xmlns:p14="http://schemas.microsoft.com/office/powerpoint/2010/main" val="231408575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79435" y="9601200"/>
            <a:ext cx="14630400" cy="1133476"/>
          </a:xfrm>
        </p:spPr>
        <p:txBody>
          <a:bodyPr anchor="b"/>
          <a:lstStyle>
            <a:lvl1pPr algn="l">
              <a:defRPr sz="4000" b="1"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779435" y="1225550"/>
            <a:ext cx="14630400" cy="8229600"/>
          </a:xfrm>
        </p:spPr>
        <p:txBody>
          <a:bodyPr/>
          <a:lstStyle>
            <a:lvl1pPr marL="0" indent="0">
              <a:buNone/>
              <a:defRPr sz="6400"/>
            </a:lvl1pPr>
            <a:lvl2pPr marL="914400" indent="0">
              <a:buNone/>
              <a:defRPr sz="5600"/>
            </a:lvl2pPr>
            <a:lvl3pPr marL="1828800" indent="0">
              <a:buNone/>
              <a:defRPr sz="4800"/>
            </a:lvl3pPr>
            <a:lvl4pPr marL="2743200" indent="0">
              <a:buNone/>
              <a:defRPr sz="4000"/>
            </a:lvl4pPr>
            <a:lvl5pPr marL="3657600" indent="0">
              <a:buNone/>
              <a:defRPr sz="4000"/>
            </a:lvl5pPr>
            <a:lvl6pPr marL="4572000" indent="0">
              <a:buNone/>
              <a:defRPr sz="4000"/>
            </a:lvl6pPr>
            <a:lvl7pPr marL="5486400" indent="0">
              <a:buNone/>
              <a:defRPr sz="4000"/>
            </a:lvl7pPr>
            <a:lvl8pPr marL="6400800" indent="0">
              <a:buNone/>
              <a:defRPr sz="4000"/>
            </a:lvl8pPr>
            <a:lvl9pPr marL="7315200" indent="0">
              <a:buNone/>
              <a:defRPr sz="4000"/>
            </a:lvl9pPr>
          </a:lstStyle>
          <a:p>
            <a:pPr lvl="0"/>
            <a:endParaRPr lang="nb-NO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79435" y="10734676"/>
            <a:ext cx="14630400" cy="1609724"/>
          </a:xfrm>
        </p:spPr>
        <p:txBody>
          <a:bodyPr/>
          <a:lstStyle>
            <a:lvl1pPr marL="0" indent="0">
              <a:buNone/>
              <a:defRPr sz="2800"/>
            </a:lvl1pPr>
            <a:lvl2pPr marL="914400" indent="0">
              <a:buNone/>
              <a:defRPr sz="2400"/>
            </a:lvl2pPr>
            <a:lvl3pPr marL="1828800" indent="0">
              <a:buNone/>
              <a:defRPr sz="2000"/>
            </a:lvl3pPr>
            <a:lvl4pPr marL="2743200" indent="0">
              <a:buNone/>
              <a:defRPr sz="1800"/>
            </a:lvl4pPr>
            <a:lvl5pPr marL="3657600" indent="0">
              <a:buNone/>
              <a:defRPr sz="1800"/>
            </a:lvl5pPr>
            <a:lvl6pPr marL="4572000" indent="0">
              <a:buNone/>
              <a:defRPr sz="1800"/>
            </a:lvl6pPr>
            <a:lvl7pPr marL="5486400" indent="0">
              <a:buNone/>
              <a:defRPr sz="1800"/>
            </a:lvl7pPr>
            <a:lvl8pPr marL="6400800" indent="0">
              <a:buNone/>
              <a:defRPr sz="1800"/>
            </a:lvl8pPr>
            <a:lvl9pPr marL="7315200" indent="0">
              <a:buNone/>
              <a:defRPr sz="1800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49770A-5AC5-8040-A7DD-EB7A9E1E15C1}" type="slidenum">
              <a:rPr lang="nn-NO"/>
              <a:pPr>
                <a:defRPr/>
              </a:pPr>
              <a:t>‹#›</a:t>
            </a:fld>
            <a:endParaRPr lang="nn-NO" sz="2800" b="0"/>
          </a:p>
        </p:txBody>
      </p:sp>
    </p:spTree>
    <p:extLst>
      <p:ext uri="{BB962C8B-B14F-4D97-AF65-F5344CB8AC3E}">
        <p14:creationId xmlns:p14="http://schemas.microsoft.com/office/powerpoint/2010/main" val="139051772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E81D52-C9CD-AD48-93CE-755526B1296F}" type="slidenum">
              <a:rPr lang="nn-NO"/>
              <a:pPr>
                <a:defRPr/>
              </a:pPr>
              <a:t>‹#›</a:t>
            </a:fld>
            <a:endParaRPr lang="nn-NO" sz="2800" b="0"/>
          </a:p>
        </p:txBody>
      </p:sp>
    </p:spTree>
    <p:extLst>
      <p:ext uri="{BB962C8B-B14F-4D97-AF65-F5344CB8AC3E}">
        <p14:creationId xmlns:p14="http://schemas.microsoft.com/office/powerpoint/2010/main" val="181983284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7373600" y="457200"/>
            <a:ext cx="5181600" cy="11582400"/>
          </a:xfrm>
        </p:spPr>
        <p:txBody>
          <a:bodyPr vert="eaVert"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828800" y="457200"/>
            <a:ext cx="15138400" cy="11582400"/>
          </a:xfrm>
        </p:spPr>
        <p:txBody>
          <a:bodyPr vert="eaVert"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E3D646-E655-C343-AFB1-06A58160C6F3}" type="slidenum">
              <a:rPr lang="nn-NO"/>
              <a:pPr>
                <a:defRPr/>
              </a:pPr>
              <a:t>‹#›</a:t>
            </a:fld>
            <a:endParaRPr lang="nn-NO" sz="2800" b="0"/>
          </a:p>
        </p:txBody>
      </p:sp>
    </p:spTree>
    <p:extLst>
      <p:ext uri="{BB962C8B-B14F-4D97-AF65-F5344CB8AC3E}">
        <p14:creationId xmlns:p14="http://schemas.microsoft.com/office/powerpoint/2010/main" val="206434095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1828800" y="457200"/>
            <a:ext cx="20726400" cy="11582400"/>
          </a:xfrm>
        </p:spPr>
        <p:txBody>
          <a:bodyPr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695D5D-4B0D-314B-90F4-A0BCFCC43588}" type="slidenum">
              <a:rPr lang="nn-NO"/>
              <a:pPr>
                <a:defRPr/>
              </a:pPr>
              <a:t>‹#›</a:t>
            </a:fld>
            <a:endParaRPr lang="nn-NO" sz="2800" b="0"/>
          </a:p>
        </p:txBody>
      </p:sp>
    </p:spTree>
    <p:extLst>
      <p:ext uri="{BB962C8B-B14F-4D97-AF65-F5344CB8AC3E}">
        <p14:creationId xmlns:p14="http://schemas.microsoft.com/office/powerpoint/2010/main" val="288640165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gendefinert oppse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D46687-C9C5-C447-9FA0-A401645D599E}" type="slidenum">
              <a:rPr lang="nn-NO"/>
              <a:pPr>
                <a:defRPr/>
              </a:pPr>
              <a:t>‹#›</a:t>
            </a:fld>
            <a:endParaRPr lang="nn-NO" sz="2800"/>
          </a:p>
        </p:txBody>
      </p:sp>
    </p:spTree>
    <p:extLst>
      <p:ext uri="{BB962C8B-B14F-4D97-AF65-F5344CB8AC3E}">
        <p14:creationId xmlns:p14="http://schemas.microsoft.com/office/powerpoint/2010/main" val="101524800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6"/>
          <p:cNvSpPr txBox="1">
            <a:spLocks noChangeArrowheads="1"/>
          </p:cNvSpPr>
          <p:nvPr userDrawn="1"/>
        </p:nvSpPr>
        <p:spPr bwMode="auto">
          <a:xfrm>
            <a:off x="2667001" y="6000751"/>
            <a:ext cx="72390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accent2"/>
                </a:solidFill>
                <a:latin typeface="Verdana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accent2"/>
                </a:solidFill>
                <a:latin typeface="Verdana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accent2"/>
                </a:solidFill>
                <a:latin typeface="Verdana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accent2"/>
                </a:solidFill>
                <a:latin typeface="Verdana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accent2"/>
                </a:solidFill>
                <a:latin typeface="Verdana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Verdana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Verdana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Verdana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Verdana" charset="0"/>
                <a:ea typeface="MS PGothic" charset="0"/>
                <a:cs typeface="MS PGothic" charset="0"/>
              </a:defRPr>
            </a:lvl9pPr>
          </a:lstStyle>
          <a:p>
            <a:pPr eaLnBrk="1" hangingPunct="1">
              <a:defRPr/>
            </a:pPr>
            <a:endParaRPr lang="en-US" sz="4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2923" y="549276"/>
            <a:ext cx="21907653" cy="1879568"/>
          </a:xfrm>
        </p:spPr>
        <p:txBody>
          <a:bodyPr/>
          <a:lstStyle>
            <a:lvl1pPr>
              <a:defRPr b="1">
                <a:solidFill>
                  <a:srgbClr val="FF660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2923" y="2857473"/>
            <a:ext cx="22021877" cy="9394854"/>
          </a:xfrm>
          <a:prstGeom prst="rect">
            <a:avLst/>
          </a:prstGeom>
        </p:spPr>
        <p:txBody>
          <a:bodyPr/>
          <a:lstStyle>
            <a:lvl1pPr>
              <a:buClr>
                <a:srgbClr val="00A030"/>
              </a:buClr>
              <a:buSzPct val="90000"/>
              <a:buFont typeface="Wingdings" pitchFamily="2" charset="2"/>
              <a:buChar char=""/>
              <a:defRPr sz="3600" i="0" baseline="0">
                <a:solidFill>
                  <a:srgbClr val="000090"/>
                </a:solidFill>
              </a:defRPr>
            </a:lvl1pPr>
            <a:lvl2pPr>
              <a:buClr>
                <a:srgbClr val="00A030"/>
              </a:buClr>
              <a:buSzPct val="120000"/>
              <a:buFont typeface="Wingdings" pitchFamily="2" charset="2"/>
              <a:buChar char=""/>
              <a:defRPr sz="3200" i="0" baseline="0">
                <a:solidFill>
                  <a:srgbClr val="000090"/>
                </a:solidFill>
              </a:defRPr>
            </a:lvl2pPr>
            <a:lvl3pPr>
              <a:buClr>
                <a:srgbClr val="00A030"/>
              </a:buClr>
              <a:buSzPct val="100000"/>
              <a:buFont typeface="Arial" pitchFamily="34" charset="0"/>
              <a:buChar char="•"/>
              <a:defRPr sz="2800" b="0" i="0" baseline="0">
                <a:solidFill>
                  <a:srgbClr val="000090"/>
                </a:solidFill>
              </a:defRPr>
            </a:lvl3pPr>
            <a:lvl4pPr>
              <a:defRPr>
                <a:solidFill>
                  <a:schemeClr val="tx2">
                    <a:lumMod val="50000"/>
                  </a:schemeClr>
                </a:solidFill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6608491" y="13350875"/>
            <a:ext cx="5689600" cy="730250"/>
          </a:xfrm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>
              <a:defRPr/>
            </a:pPr>
            <a:fld id="{1040AC65-8E45-3F40-A5B8-21F7C1BE026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65720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tekst"/>
          <p:cNvSpPr txBox="1">
            <a:spLocks noGrp="1"/>
          </p:cNvSpPr>
          <p:nvPr>
            <p:ph type="title"/>
          </p:nvPr>
        </p:nvSpPr>
        <p:spPr>
          <a:xfrm>
            <a:off x="1689100" y="355600"/>
            <a:ext cx="21005800" cy="228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Titteltekst</a:t>
            </a:r>
          </a:p>
        </p:txBody>
      </p:sp>
      <p:sp>
        <p:nvSpPr>
          <p:cNvPr id="3" name="Brødtekst nivå én…"/>
          <p:cNvSpPr txBox="1">
            <a:spLocks noGrp="1"/>
          </p:cNvSpPr>
          <p:nvPr>
            <p:ph type="body" idx="1"/>
          </p:nvPr>
        </p:nvSpPr>
        <p:spPr>
          <a:xfrm>
            <a:off x="1689100" y="3149600"/>
            <a:ext cx="21005800" cy="929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Brødtekst nivå én</a:t>
            </a:r>
          </a:p>
          <a:p>
            <a:pPr lvl="1"/>
            <a:r>
              <a:t>Brødtekst nivå to</a:t>
            </a:r>
          </a:p>
          <a:p>
            <a:pPr lvl="2"/>
            <a:r>
              <a:t>Brødtekst nivå tre</a:t>
            </a:r>
          </a:p>
          <a:p>
            <a:pPr lvl="3"/>
            <a:r>
              <a:t>Brødtekst nivå fire</a:t>
            </a:r>
          </a:p>
          <a:p>
            <a:pPr lvl="4"/>
            <a:r>
              <a:t>Brødtekst nivå fem</a:t>
            </a:r>
          </a:p>
        </p:txBody>
      </p:sp>
      <p:sp>
        <p:nvSpPr>
          <p:cNvPr id="4" name="Lysbildenummer"/>
          <p:cNvSpPr txBox="1">
            <a:spLocks noGrp="1"/>
          </p:cNvSpPr>
          <p:nvPr>
            <p:ph type="sldNum" sz="quarter" idx="2"/>
          </p:nvPr>
        </p:nvSpPr>
        <p:spPr>
          <a:xfrm>
            <a:off x="12043765" y="13081000"/>
            <a:ext cx="283770" cy="461059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90" r:id="rId11"/>
  </p:sldLayoutIdLst>
  <p:transition spd="med"/>
  <p:txStyles>
    <p:title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63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127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90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254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317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381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444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508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571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828800" y="457200"/>
            <a:ext cx="2072640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n-NO"/>
              <a:t>Click to edit Master title style</a:t>
            </a:r>
          </a:p>
        </p:txBody>
      </p:sp>
      <p:sp>
        <p:nvSpPr>
          <p:cNvPr id="1027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828800" y="2743200"/>
            <a:ext cx="20726400" cy="929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n-NO"/>
              <a:t>Click to edit Master text styles</a:t>
            </a:r>
          </a:p>
          <a:p>
            <a:pPr lvl="1"/>
            <a:r>
              <a:rPr lang="nn-NO"/>
              <a:t>Second level</a:t>
            </a:r>
          </a:p>
          <a:p>
            <a:pPr lvl="2"/>
            <a:r>
              <a:rPr lang="nn-NO"/>
              <a:t>Third level</a:t>
            </a:r>
          </a:p>
          <a:p>
            <a:pPr lvl="3"/>
            <a:r>
              <a:rPr lang="nn-NO"/>
              <a:t>Fourth level</a:t>
            </a:r>
          </a:p>
          <a:p>
            <a:pPr lvl="4"/>
            <a:r>
              <a:rPr lang="nn-NO"/>
              <a:t>Fifth level</a:t>
            </a:r>
          </a:p>
        </p:txBody>
      </p:sp>
      <p:sp>
        <p:nvSpPr>
          <p:cNvPr id="38917" name="Rectangle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337131" y="13216160"/>
            <a:ext cx="2032000" cy="48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800" b="1">
                <a:solidFill>
                  <a:srgbClr val="A6A6A6"/>
                </a:solidFill>
                <a:latin typeface="Arial" charset="0"/>
              </a:defRPr>
            </a:lvl1pPr>
          </a:lstStyle>
          <a:p>
            <a:pPr>
              <a:defRPr/>
            </a:pPr>
            <a:fld id="{6E1DD00E-5BC3-114A-A954-4B733A14825C}" type="slidenum">
              <a:rPr lang="nn-NO"/>
              <a:pPr>
                <a:defRPr/>
              </a:pPr>
              <a:t>‹#›</a:t>
            </a:fld>
            <a:endParaRPr lang="nn-NO" sz="2800"/>
          </a:p>
        </p:txBody>
      </p:sp>
      <p:pic>
        <p:nvPicPr>
          <p:cNvPr id="1029" name="Picture 1" descr="GreeNudge_logo kopi.png"/>
          <p:cNvPicPr>
            <a:picLocks noChangeAspect="1"/>
          </p:cNvPicPr>
          <p:nvPr userDrawn="1"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024983" y="11250488"/>
            <a:ext cx="3524803" cy="239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565042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6400" b="1">
          <a:solidFill>
            <a:srgbClr val="FF6600"/>
          </a:solidFill>
          <a:latin typeface="Calibri"/>
          <a:ea typeface="MS PGothic" pitchFamily="34" charset="-128"/>
          <a:cs typeface="Calibri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6400" b="1">
          <a:solidFill>
            <a:schemeClr val="tx1"/>
          </a:solidFill>
          <a:latin typeface="Arial" charset="0"/>
          <a:ea typeface="MS PGothic" pitchFamily="34" charset="-128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6400" b="1">
          <a:solidFill>
            <a:schemeClr val="tx1"/>
          </a:solidFill>
          <a:latin typeface="Arial" charset="0"/>
          <a:ea typeface="MS PGothic" pitchFamily="34" charset="-128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6400" b="1">
          <a:solidFill>
            <a:schemeClr val="tx1"/>
          </a:solidFill>
          <a:latin typeface="Arial" charset="0"/>
          <a:ea typeface="MS PGothic" pitchFamily="34" charset="-128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6400" b="1">
          <a:solidFill>
            <a:schemeClr val="tx1"/>
          </a:solidFill>
          <a:latin typeface="Arial" charset="0"/>
          <a:ea typeface="MS PGothic" pitchFamily="34" charset="-128"/>
          <a:cs typeface="Arial" charset="0"/>
        </a:defRPr>
      </a:lvl5pPr>
      <a:lvl6pPr marL="914400" algn="l" rtl="0" fontAlgn="base">
        <a:spcBef>
          <a:spcPct val="0"/>
        </a:spcBef>
        <a:spcAft>
          <a:spcPct val="0"/>
        </a:spcAft>
        <a:defRPr sz="4800" b="1">
          <a:solidFill>
            <a:schemeClr val="accent2"/>
          </a:solidFill>
          <a:latin typeface="Verdana" pitchFamily="-111" charset="0"/>
        </a:defRPr>
      </a:lvl6pPr>
      <a:lvl7pPr marL="1828800" algn="l" rtl="0" fontAlgn="base">
        <a:spcBef>
          <a:spcPct val="0"/>
        </a:spcBef>
        <a:spcAft>
          <a:spcPct val="0"/>
        </a:spcAft>
        <a:defRPr sz="4800" b="1">
          <a:solidFill>
            <a:schemeClr val="accent2"/>
          </a:solidFill>
          <a:latin typeface="Verdana" pitchFamily="-111" charset="0"/>
        </a:defRPr>
      </a:lvl7pPr>
      <a:lvl8pPr marL="2743200" algn="l" rtl="0" fontAlgn="base">
        <a:spcBef>
          <a:spcPct val="0"/>
        </a:spcBef>
        <a:spcAft>
          <a:spcPct val="0"/>
        </a:spcAft>
        <a:defRPr sz="4800" b="1">
          <a:solidFill>
            <a:schemeClr val="accent2"/>
          </a:solidFill>
          <a:latin typeface="Verdana" pitchFamily="-111" charset="0"/>
        </a:defRPr>
      </a:lvl8pPr>
      <a:lvl9pPr marL="3657600" algn="l" rtl="0" fontAlgn="base">
        <a:spcBef>
          <a:spcPct val="0"/>
        </a:spcBef>
        <a:spcAft>
          <a:spcPct val="0"/>
        </a:spcAft>
        <a:defRPr sz="4800" b="1">
          <a:solidFill>
            <a:schemeClr val="accent2"/>
          </a:solidFill>
          <a:latin typeface="Verdana" pitchFamily="-111" charset="0"/>
        </a:defRPr>
      </a:lvl9pPr>
    </p:titleStyle>
    <p:bodyStyle>
      <a:lvl1pPr marL="685800" indent="-685800" algn="l" rtl="0" eaLnBrk="0" fontAlgn="base" hangingPunct="0">
        <a:spcBef>
          <a:spcPct val="20000"/>
        </a:spcBef>
        <a:spcAft>
          <a:spcPct val="0"/>
        </a:spcAft>
        <a:buChar char="•"/>
        <a:defRPr sz="4000" b="0">
          <a:solidFill>
            <a:srgbClr val="000090"/>
          </a:solidFill>
          <a:latin typeface="Calibri"/>
          <a:ea typeface="MS PGothic" pitchFamily="34" charset="-128"/>
          <a:cs typeface="Calibri"/>
        </a:defRPr>
      </a:lvl1pPr>
      <a:lvl2pPr marL="1485900" indent="-571500" algn="l" rtl="0" eaLnBrk="0" fontAlgn="base" hangingPunct="0">
        <a:spcBef>
          <a:spcPct val="20000"/>
        </a:spcBef>
        <a:spcAft>
          <a:spcPct val="0"/>
        </a:spcAft>
        <a:buChar char="–"/>
        <a:defRPr sz="3600" b="0">
          <a:solidFill>
            <a:srgbClr val="000090"/>
          </a:solidFill>
          <a:latin typeface="Calibri"/>
          <a:ea typeface="MS PGothic" pitchFamily="34" charset="-128"/>
          <a:cs typeface="Calibri"/>
        </a:defRPr>
      </a:lvl2pPr>
      <a:lvl3pPr marL="2286000" indent="-457200" algn="l" rtl="0" eaLnBrk="0" fontAlgn="base" hangingPunct="0">
        <a:spcBef>
          <a:spcPct val="20000"/>
        </a:spcBef>
        <a:spcAft>
          <a:spcPct val="0"/>
        </a:spcAft>
        <a:buChar char="•"/>
        <a:defRPr sz="3200" b="0">
          <a:solidFill>
            <a:srgbClr val="000090"/>
          </a:solidFill>
          <a:latin typeface="Calibri"/>
          <a:ea typeface="MS PGothic" pitchFamily="34" charset="-128"/>
          <a:cs typeface="Calibri"/>
        </a:defRPr>
      </a:lvl3pPr>
      <a:lvl4pPr marL="3200400" indent="-457200" algn="l" rtl="0" eaLnBrk="0" fontAlgn="base" hangingPunct="0">
        <a:spcBef>
          <a:spcPct val="20000"/>
        </a:spcBef>
        <a:spcAft>
          <a:spcPct val="0"/>
        </a:spcAft>
        <a:buChar char="–"/>
        <a:defRPr sz="2800" b="0">
          <a:solidFill>
            <a:srgbClr val="000090"/>
          </a:solidFill>
          <a:latin typeface="Calibri"/>
          <a:ea typeface="MS PGothic" pitchFamily="34" charset="-128"/>
          <a:cs typeface="Calibri"/>
        </a:defRPr>
      </a:lvl4pPr>
      <a:lvl5pPr marL="4114800" indent="-457200" algn="l" rtl="0" eaLnBrk="0" fontAlgn="base" hangingPunct="0">
        <a:spcBef>
          <a:spcPct val="20000"/>
        </a:spcBef>
        <a:spcAft>
          <a:spcPct val="0"/>
        </a:spcAft>
        <a:buChar char="»"/>
        <a:defRPr sz="2800" b="0">
          <a:solidFill>
            <a:srgbClr val="000090"/>
          </a:solidFill>
          <a:latin typeface="Calibri"/>
          <a:ea typeface="MS PGothic" pitchFamily="34" charset="-128"/>
          <a:cs typeface="Calibri"/>
        </a:defRPr>
      </a:lvl5pPr>
      <a:lvl6pPr marL="5029200" indent="-457200" algn="l" rtl="0" fontAlgn="base">
        <a:spcBef>
          <a:spcPct val="20000"/>
        </a:spcBef>
        <a:spcAft>
          <a:spcPct val="0"/>
        </a:spcAft>
        <a:buChar char="»"/>
        <a:defRPr sz="2400">
          <a:solidFill>
            <a:schemeClr val="accent2"/>
          </a:solidFill>
          <a:latin typeface="+mn-lt"/>
          <a:ea typeface="ＭＳ Ｐゴシック" pitchFamily="-111" charset="-128"/>
        </a:defRPr>
      </a:lvl6pPr>
      <a:lvl7pPr marL="5943600" indent="-457200" algn="l" rtl="0" fontAlgn="base">
        <a:spcBef>
          <a:spcPct val="20000"/>
        </a:spcBef>
        <a:spcAft>
          <a:spcPct val="0"/>
        </a:spcAft>
        <a:buChar char="»"/>
        <a:defRPr sz="2400">
          <a:solidFill>
            <a:schemeClr val="accent2"/>
          </a:solidFill>
          <a:latin typeface="+mn-lt"/>
          <a:ea typeface="ＭＳ Ｐゴシック" pitchFamily="-111" charset="-128"/>
        </a:defRPr>
      </a:lvl7pPr>
      <a:lvl8pPr marL="6858000" indent="-457200" algn="l" rtl="0" fontAlgn="base">
        <a:spcBef>
          <a:spcPct val="20000"/>
        </a:spcBef>
        <a:spcAft>
          <a:spcPct val="0"/>
        </a:spcAft>
        <a:buChar char="»"/>
        <a:defRPr sz="2400">
          <a:solidFill>
            <a:schemeClr val="accent2"/>
          </a:solidFill>
          <a:latin typeface="+mn-lt"/>
          <a:ea typeface="ＭＳ Ｐゴシック" pitchFamily="-111" charset="-128"/>
        </a:defRPr>
      </a:lvl8pPr>
      <a:lvl9pPr marL="7772400" indent="-457200" algn="l" rtl="0" fontAlgn="base">
        <a:spcBef>
          <a:spcPct val="20000"/>
        </a:spcBef>
        <a:spcAft>
          <a:spcPct val="0"/>
        </a:spcAft>
        <a:buChar char="»"/>
        <a:defRPr sz="2400">
          <a:solidFill>
            <a:schemeClr val="accent2"/>
          </a:solidFill>
          <a:latin typeface="+mn-lt"/>
          <a:ea typeface="ＭＳ Ｐゴシック" pitchFamily="-111" charset="-128"/>
        </a:defRPr>
      </a:lvl9pPr>
    </p:bodyStyle>
    <p:otherStyle>
      <a:defPPr>
        <a:defRPr lang="nb-NO"/>
      </a:defPPr>
      <a:lvl1pPr marL="0" algn="l" defTabSz="9144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algn="l" defTabSz="9144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800" algn="l" defTabSz="9144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200" algn="l" defTabSz="9144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600" algn="l" defTabSz="9144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2000" algn="l" defTabSz="9144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400" algn="l" defTabSz="9144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800" algn="l" defTabSz="9144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5200" algn="l" defTabSz="9144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1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Greenudge-logo_hvit-bak.pdf" descr="Greenudge-logo_hvit-bak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17050" y="11888494"/>
            <a:ext cx="1343025" cy="1125882"/>
          </a:xfrm>
          <a:prstGeom prst="rect">
            <a:avLst/>
          </a:prstGeom>
          <a:ln w="12700">
            <a:miter lim="400000"/>
          </a:ln>
        </p:spPr>
      </p:pic>
      <p:sp>
        <p:nvSpPr>
          <p:cNvPr id="124" name="Forside  presentasjons tekst"/>
          <p:cNvSpPr txBox="1"/>
          <p:nvPr/>
        </p:nvSpPr>
        <p:spPr>
          <a:xfrm>
            <a:off x="1571625" y="1028700"/>
            <a:ext cx="20545425" cy="63904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/>
          <a:p>
            <a:pPr algn="l">
              <a:lnSpc>
                <a:spcPct val="90000"/>
              </a:lnSpc>
              <a:defRPr sz="12000" b="0">
                <a:solidFill>
                  <a:srgbClr val="FFFFFF"/>
                </a:solidFill>
                <a:latin typeface="PT Serif"/>
                <a:ea typeface="PT Serif"/>
                <a:cs typeface="PT Serif"/>
                <a:sym typeface="PT Serif"/>
              </a:defRPr>
            </a:pPr>
            <a:r>
              <a:rPr lang="nb-NO" dirty="0">
                <a:solidFill>
                  <a:srgbClr val="2B5048"/>
                </a:solidFill>
              </a:rPr>
              <a:t> </a:t>
            </a:r>
          </a:p>
          <a:p>
            <a:pPr algn="l">
              <a:lnSpc>
                <a:spcPct val="90000"/>
              </a:lnSpc>
              <a:defRPr sz="12000" b="0">
                <a:solidFill>
                  <a:srgbClr val="FFFFFF"/>
                </a:solidFill>
                <a:latin typeface="PT Serif"/>
                <a:ea typeface="PT Serif"/>
                <a:cs typeface="PT Serif"/>
                <a:sym typeface="PT Serif"/>
              </a:defRPr>
            </a:pPr>
            <a:r>
              <a:rPr lang="nb-NO" sz="8000" dirty="0">
                <a:solidFill>
                  <a:srgbClr val="2B5048"/>
                </a:solidFill>
              </a:rPr>
              <a:t>Overvekt og fedme hos barn og unge</a:t>
            </a:r>
          </a:p>
          <a:p>
            <a:pPr algn="l">
              <a:lnSpc>
                <a:spcPct val="90000"/>
              </a:lnSpc>
              <a:defRPr sz="12000" b="0">
                <a:solidFill>
                  <a:srgbClr val="FFFFFF"/>
                </a:solidFill>
                <a:latin typeface="PT Serif"/>
                <a:ea typeface="PT Serif"/>
                <a:cs typeface="PT Serif"/>
                <a:sym typeface="PT Serif"/>
              </a:defRPr>
            </a:pPr>
            <a:endParaRPr lang="nb-NO" sz="8000" dirty="0">
              <a:solidFill>
                <a:srgbClr val="2B5048"/>
              </a:solidFill>
            </a:endParaRPr>
          </a:p>
          <a:p>
            <a:pPr marL="685800" indent="-685800" algn="l">
              <a:lnSpc>
                <a:spcPct val="90000"/>
              </a:lnSpc>
              <a:buFontTx/>
              <a:buChar char="-"/>
              <a:defRPr sz="12000" b="0">
                <a:solidFill>
                  <a:srgbClr val="FFFFFF"/>
                </a:solidFill>
                <a:latin typeface="PT Serif"/>
                <a:ea typeface="PT Serif"/>
                <a:cs typeface="PT Serif"/>
                <a:sym typeface="PT Serif"/>
              </a:defRPr>
            </a:pPr>
            <a:r>
              <a:rPr lang="nb-NO" sz="5400" dirty="0">
                <a:solidFill>
                  <a:srgbClr val="2B5048"/>
                </a:solidFill>
              </a:rPr>
              <a:t>Effektiv kostholdsveiledning ved fedme hos barn og unge</a:t>
            </a:r>
          </a:p>
          <a:p>
            <a:pPr algn="l">
              <a:lnSpc>
                <a:spcPct val="90000"/>
              </a:lnSpc>
              <a:defRPr sz="12000" b="0">
                <a:solidFill>
                  <a:srgbClr val="FFFFFF"/>
                </a:solidFill>
                <a:latin typeface="PT Serif"/>
                <a:ea typeface="PT Serif"/>
                <a:cs typeface="PT Serif"/>
                <a:sym typeface="PT Serif"/>
              </a:defRPr>
            </a:pPr>
            <a:r>
              <a:rPr lang="nb-NO" dirty="0"/>
              <a:t>-</a:t>
            </a:r>
            <a:endParaRPr dirty="0"/>
          </a:p>
        </p:txBody>
      </p:sp>
      <p:sp>
        <p:nvSpPr>
          <p:cNvPr id="5" name="Navn Navnesen">
            <a:extLst>
              <a:ext uri="{FF2B5EF4-FFF2-40B4-BE49-F238E27FC236}">
                <a16:creationId xmlns:a16="http://schemas.microsoft.com/office/drawing/2014/main" id="{A7D3F484-4166-8048-9E5C-FE8473499781}"/>
              </a:ext>
            </a:extLst>
          </p:cNvPr>
          <p:cNvSpPr txBox="1"/>
          <p:nvPr/>
        </p:nvSpPr>
        <p:spPr>
          <a:xfrm>
            <a:off x="1786694" y="12504242"/>
            <a:ext cx="16186059" cy="8720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l">
              <a:defRPr sz="2500" b="0">
                <a:solidFill>
                  <a:srgbClr val="42B86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marL="0" marR="0" lvl="0" indent="0" algn="l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500" b="0" i="0" u="none" strike="noStrike" kern="0" cap="none" spc="0" normalizeH="0" baseline="0" noProof="0" dirty="0">
                <a:ln>
                  <a:noFill/>
                </a:ln>
                <a:solidFill>
                  <a:srgbClr val="2B504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Samira </a:t>
            </a:r>
            <a:r>
              <a:rPr kumimoji="0" lang="nb-NO" sz="2500" b="0" i="0" u="none" strike="noStrike" kern="0" cap="none" spc="0" normalizeH="0" baseline="0" noProof="0" dirty="0" err="1">
                <a:ln>
                  <a:noFill/>
                </a:ln>
                <a:solidFill>
                  <a:srgbClr val="2B504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Lekhal</a:t>
            </a:r>
            <a:endParaRPr kumimoji="0" lang="nb-NO" sz="2500" b="0" i="0" u="none" strike="noStrike" kern="0" cap="none" spc="0" normalizeH="0" baseline="0" noProof="0" dirty="0">
              <a:ln>
                <a:noFill/>
              </a:ln>
              <a:solidFill>
                <a:srgbClr val="2B504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  <a:p>
            <a:pPr marL="0" marR="0" lvl="0" indent="0" algn="l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500" b="0" i="0" u="none" strike="noStrike" kern="0" cap="none" spc="0" normalizeH="0" baseline="0" noProof="0" dirty="0">
              <a:ln>
                <a:noFill/>
              </a:ln>
              <a:solidFill>
                <a:srgbClr val="42B860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84ECE01A-558C-52A1-B154-C7D10E4DE966}"/>
              </a:ext>
            </a:extLst>
          </p:cNvPr>
          <p:cNvSpPr txBox="1"/>
          <p:nvPr/>
        </p:nvSpPr>
        <p:spPr>
          <a:xfrm>
            <a:off x="1571625" y="8151382"/>
            <a:ext cx="15944849" cy="241091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nb-NO" sz="3000" b="1" i="0" u="none" strike="noStrike" cap="none" spc="0" normalizeH="0" baseline="0" dirty="0">
                <a:ln>
                  <a:noFill/>
                </a:ln>
                <a:solidFill>
                  <a:srgbClr val="2B5048"/>
                </a:solidFill>
                <a:effectLst/>
                <a:uFillTx/>
                <a:latin typeface="PT Serif" panose="020A0603040505020204" pitchFamily="18" charset="77"/>
                <a:sym typeface="Helvetica Neue"/>
              </a:rPr>
              <a:t>Samira </a:t>
            </a:r>
            <a:r>
              <a:rPr kumimoji="0" lang="nb-NO" sz="3000" b="1" i="0" u="none" strike="noStrike" cap="none" spc="0" normalizeH="0" baseline="0" dirty="0" err="1">
                <a:ln>
                  <a:noFill/>
                </a:ln>
                <a:solidFill>
                  <a:srgbClr val="2B5048"/>
                </a:solidFill>
                <a:effectLst/>
                <a:uFillTx/>
                <a:latin typeface="PT Serif" panose="020A0603040505020204" pitchFamily="18" charset="77"/>
                <a:sym typeface="Helvetica Neue"/>
              </a:rPr>
              <a:t>Lekhal</a:t>
            </a:r>
            <a:endParaRPr kumimoji="0" lang="nb-NO" sz="3000" b="1" i="0" u="none" strike="noStrike" cap="none" spc="0" normalizeH="0" baseline="0" dirty="0">
              <a:ln>
                <a:noFill/>
              </a:ln>
              <a:solidFill>
                <a:srgbClr val="2B5048"/>
              </a:solidFill>
              <a:effectLst/>
              <a:uFillTx/>
              <a:latin typeface="PT Serif" panose="020A0603040505020204" pitchFamily="18" charset="77"/>
              <a:sym typeface="Helvetica Neue"/>
            </a:endParaRPr>
          </a:p>
          <a:p>
            <a:pPr marL="0" marR="0" indent="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nb-NO" dirty="0">
                <a:solidFill>
                  <a:srgbClr val="2B5048"/>
                </a:solidFill>
                <a:latin typeface="PT Serif" panose="020A0603040505020204" pitchFamily="18" charset="77"/>
              </a:rPr>
              <a:t>MD, </a:t>
            </a:r>
            <a:r>
              <a:rPr lang="nb-NO" dirty="0" err="1">
                <a:solidFill>
                  <a:srgbClr val="2B5048"/>
                </a:solidFill>
                <a:latin typeface="PT Serif" panose="020A0603040505020204" pitchFamily="18" charset="77"/>
              </a:rPr>
              <a:t>PhD</a:t>
            </a:r>
            <a:endParaRPr lang="nb-NO" dirty="0">
              <a:solidFill>
                <a:srgbClr val="2B5048"/>
              </a:solidFill>
              <a:latin typeface="PT Serif" panose="020A0603040505020204" pitchFamily="18" charset="77"/>
            </a:endParaRPr>
          </a:p>
          <a:p>
            <a:pPr marL="0" marR="0" indent="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nb-NO" sz="3000" b="1" i="0" u="none" strike="noStrike" cap="none" spc="0" normalizeH="0" baseline="0" dirty="0">
                <a:ln>
                  <a:noFill/>
                </a:ln>
                <a:solidFill>
                  <a:srgbClr val="2B5048"/>
                </a:solidFill>
                <a:effectLst/>
                <a:uFillTx/>
                <a:latin typeface="PT Serif" panose="020A0603040505020204" pitchFamily="18" charset="77"/>
                <a:sym typeface="Helvetica Neue"/>
              </a:rPr>
              <a:t>Grunnlegger </a:t>
            </a:r>
            <a:r>
              <a:rPr kumimoji="0" lang="nb-NO" sz="3000" b="1" i="0" u="none" strike="noStrike" cap="none" spc="0" normalizeH="0" baseline="0" dirty="0" err="1">
                <a:ln>
                  <a:noFill/>
                </a:ln>
                <a:solidFill>
                  <a:srgbClr val="2B5048"/>
                </a:solidFill>
                <a:effectLst/>
                <a:uFillTx/>
                <a:latin typeface="PT Serif" panose="020A0603040505020204" pitchFamily="18" charset="77"/>
                <a:sym typeface="Helvetica Neue"/>
              </a:rPr>
              <a:t>GreeNudge</a:t>
            </a:r>
            <a:r>
              <a:rPr kumimoji="0" lang="nb-NO" sz="3000" b="1" i="0" u="none" strike="noStrike" cap="none" spc="0" normalizeH="0" baseline="0" dirty="0">
                <a:ln>
                  <a:noFill/>
                </a:ln>
                <a:solidFill>
                  <a:srgbClr val="2B5048"/>
                </a:solidFill>
                <a:effectLst/>
                <a:uFillTx/>
                <a:latin typeface="PT Serif" panose="020A0603040505020204" pitchFamily="18" charset="77"/>
                <a:sym typeface="Helvetica Neue"/>
              </a:rPr>
              <a:t> og Re-</a:t>
            </a:r>
            <a:r>
              <a:rPr kumimoji="0" lang="nb-NO" sz="3000" b="1" i="0" u="none" strike="noStrike" cap="none" spc="0" normalizeH="0" baseline="0" dirty="0" err="1">
                <a:ln>
                  <a:noFill/>
                </a:ln>
                <a:solidFill>
                  <a:srgbClr val="2B5048"/>
                </a:solidFill>
                <a:effectLst/>
                <a:uFillTx/>
                <a:latin typeface="PT Serif" panose="020A0603040505020204" pitchFamily="18" charset="77"/>
                <a:sym typeface="Helvetica Neue"/>
              </a:rPr>
              <a:t>start.no</a:t>
            </a:r>
            <a:endParaRPr kumimoji="0" lang="nb-NO" sz="3000" b="1" i="0" u="none" strike="noStrike" cap="none" spc="0" normalizeH="0" baseline="0" dirty="0">
              <a:ln>
                <a:noFill/>
              </a:ln>
              <a:solidFill>
                <a:srgbClr val="2B5048"/>
              </a:solidFill>
              <a:effectLst/>
              <a:uFillTx/>
              <a:latin typeface="PT Serif" panose="020A0603040505020204" pitchFamily="18" charset="77"/>
              <a:sym typeface="Helvetica Neue"/>
            </a:endParaRPr>
          </a:p>
          <a:p>
            <a:pPr marL="0" marR="0" indent="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nb-NO" dirty="0">
                <a:solidFill>
                  <a:srgbClr val="2B5048"/>
                </a:solidFill>
                <a:latin typeface="PT Serif" panose="020A0603040505020204" pitchFamily="18" charset="77"/>
              </a:rPr>
              <a:t>Overlege Seksjon for </a:t>
            </a:r>
            <a:r>
              <a:rPr lang="nb-NO" dirty="0" err="1">
                <a:solidFill>
                  <a:srgbClr val="2B5048"/>
                </a:solidFill>
                <a:latin typeface="PT Serif" panose="020A0603040505020204" pitchFamily="18" charset="77"/>
              </a:rPr>
              <a:t>foebyggende</a:t>
            </a:r>
            <a:r>
              <a:rPr lang="nb-NO" dirty="0">
                <a:solidFill>
                  <a:srgbClr val="2B5048"/>
                </a:solidFill>
                <a:latin typeface="PT Serif" panose="020A0603040505020204" pitchFamily="18" charset="77"/>
              </a:rPr>
              <a:t> medisin, Bærum Sykehus, Vestre Viken</a:t>
            </a:r>
            <a:endParaRPr kumimoji="0" lang="nb-NO" sz="3000" b="1" i="0" u="none" strike="noStrike" cap="none" spc="0" normalizeH="0" baseline="0" dirty="0">
              <a:ln>
                <a:noFill/>
              </a:ln>
              <a:solidFill>
                <a:srgbClr val="2B5048"/>
              </a:solidFill>
              <a:effectLst/>
              <a:uFillTx/>
              <a:latin typeface="PT Serif" panose="020A0603040505020204" pitchFamily="18" charset="77"/>
              <a:sym typeface="Helvetica Neue"/>
            </a:endParaRPr>
          </a:p>
          <a:p>
            <a:pPr marL="0" marR="0" indent="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nb-NO" dirty="0">
                <a:solidFill>
                  <a:schemeClr val="bg1"/>
                </a:solidFill>
              </a:rPr>
              <a:t>for sykelig overvekt i Helse Sør-Øst</a:t>
            </a:r>
            <a:endParaRPr kumimoji="0" lang="nb-NO" sz="3000" b="1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" name="Bilde 1">
            <a:extLst>
              <a:ext uri="{FF2B5EF4-FFF2-40B4-BE49-F238E27FC236}">
                <a16:creationId xmlns:a16="http://schemas.microsoft.com/office/drawing/2014/main" id="{1923EA25-8EFD-C869-744F-4B42E2B69A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16474" y="11773902"/>
            <a:ext cx="3606166" cy="978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0496778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7BD992-B0C8-979E-44EC-F18DF0FF3B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 descr="Et bilde som inneholder tekst, himmel&#10;&#10;Automatisk generert beskrivelse">
            <a:extLst>
              <a:ext uri="{FF2B5EF4-FFF2-40B4-BE49-F238E27FC236}">
                <a16:creationId xmlns:a16="http://schemas.microsoft.com/office/drawing/2014/main" id="{E7C29C08-21CD-2B64-5391-25FEF95EB7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41517" y="2351312"/>
            <a:ext cx="7260770" cy="10260181"/>
          </a:xfrm>
          <a:prstGeom prst="rect">
            <a:avLst/>
          </a:prstGeom>
        </p:spPr>
      </p:pic>
      <p:pic>
        <p:nvPicPr>
          <p:cNvPr id="9" name="Bilde 8">
            <a:extLst>
              <a:ext uri="{FF2B5EF4-FFF2-40B4-BE49-F238E27FC236}">
                <a16:creationId xmlns:a16="http://schemas.microsoft.com/office/drawing/2014/main" id="{91DCF218-9578-110A-D758-3312900B6B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6686" y="2351312"/>
            <a:ext cx="7260771" cy="10260181"/>
          </a:xfrm>
          <a:prstGeom prst="rect">
            <a:avLst/>
          </a:prstGeom>
        </p:spPr>
      </p:pic>
      <p:sp>
        <p:nvSpPr>
          <p:cNvPr id="4" name="Navn Navnesen">
            <a:extLst>
              <a:ext uri="{FF2B5EF4-FFF2-40B4-BE49-F238E27FC236}">
                <a16:creationId xmlns:a16="http://schemas.microsoft.com/office/drawing/2014/main" id="{AF1E1384-D756-391B-3F69-FEF144895CD3}"/>
              </a:ext>
            </a:extLst>
          </p:cNvPr>
          <p:cNvSpPr txBox="1"/>
          <p:nvPr/>
        </p:nvSpPr>
        <p:spPr>
          <a:xfrm>
            <a:off x="1786694" y="12504242"/>
            <a:ext cx="16186059" cy="8720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l">
              <a:defRPr sz="2500" b="0">
                <a:solidFill>
                  <a:srgbClr val="42B86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marL="0" marR="0" lvl="0" indent="0" algn="l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500" b="0" i="0" u="none" strike="noStrike" kern="0" cap="none" spc="0" normalizeH="0" baseline="0" noProof="0" dirty="0">
                <a:ln>
                  <a:noFill/>
                </a:ln>
                <a:solidFill>
                  <a:srgbClr val="2B504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Samira </a:t>
            </a:r>
            <a:r>
              <a:rPr kumimoji="0" lang="nb-NO" sz="2500" b="0" i="0" u="none" strike="noStrike" kern="0" cap="none" spc="0" normalizeH="0" baseline="0" noProof="0" dirty="0" err="1">
                <a:ln>
                  <a:noFill/>
                </a:ln>
                <a:solidFill>
                  <a:srgbClr val="2B504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Lekhal</a:t>
            </a:r>
            <a:endParaRPr kumimoji="0" lang="nb-NO" sz="2500" b="0" i="0" u="none" strike="noStrike" kern="0" cap="none" spc="0" normalizeH="0" baseline="0" noProof="0" dirty="0">
              <a:ln>
                <a:noFill/>
              </a:ln>
              <a:solidFill>
                <a:srgbClr val="2B504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  <a:p>
            <a:pPr marL="0" marR="0" lvl="0" indent="0" algn="l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500" b="0" i="0" u="none" strike="noStrike" kern="0" cap="none" spc="0" normalizeH="0" baseline="0" noProof="0" dirty="0">
              <a:ln>
                <a:noFill/>
              </a:ln>
              <a:solidFill>
                <a:srgbClr val="42B860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71287835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9" name="Tittel 1">
            <a:extLst>
              <a:ext uri="{FF2B5EF4-FFF2-40B4-BE49-F238E27FC236}">
                <a16:creationId xmlns:a16="http://schemas.microsoft.com/office/drawing/2014/main" id="{E0A963C6-C2EA-A740-DEAC-FD2EC6705F0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nb-NO" altLang="nb-NO"/>
          </a:p>
        </p:txBody>
      </p:sp>
      <p:sp>
        <p:nvSpPr>
          <p:cNvPr id="83971" name="TekstSylinder 1">
            <a:extLst>
              <a:ext uri="{FF2B5EF4-FFF2-40B4-BE49-F238E27FC236}">
                <a16:creationId xmlns:a16="http://schemas.microsoft.com/office/drawing/2014/main" id="{1226F6E0-3170-36DC-34AB-5135A5D88C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14575" y="4267201"/>
            <a:ext cx="18805525" cy="2800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nb-NO" altLang="nb-NO" sz="8800" b="0" dirty="0">
              <a:solidFill>
                <a:srgbClr val="2B5048"/>
              </a:solidFill>
              <a:latin typeface="PT Serif" panose="020A0603040505020204" pitchFamily="18" charset="77"/>
            </a:endParaRPr>
          </a:p>
          <a:p>
            <a:endParaRPr lang="nb-NO" altLang="nb-NO" sz="8800" b="0" dirty="0">
              <a:solidFill>
                <a:srgbClr val="2B5048"/>
              </a:solidFill>
              <a:latin typeface="PT Serif" panose="020A0603040505020204" pitchFamily="18" charset="77"/>
            </a:endParaRPr>
          </a:p>
        </p:txBody>
      </p:sp>
      <p:sp>
        <p:nvSpPr>
          <p:cNvPr id="6" name="Navn Navnesen">
            <a:extLst>
              <a:ext uri="{FF2B5EF4-FFF2-40B4-BE49-F238E27FC236}">
                <a16:creationId xmlns:a16="http://schemas.microsoft.com/office/drawing/2014/main" id="{DA0050A4-E0EC-7608-C1D1-78C665CC51AA}"/>
              </a:ext>
            </a:extLst>
          </p:cNvPr>
          <p:cNvSpPr txBox="1"/>
          <p:nvPr/>
        </p:nvSpPr>
        <p:spPr>
          <a:xfrm>
            <a:off x="1786694" y="12504242"/>
            <a:ext cx="16186059" cy="8720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algn="l">
              <a:defRPr sz="2500" b="0">
                <a:solidFill>
                  <a:srgbClr val="42B86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marL="0" marR="0" lvl="0" indent="0" algn="l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500" b="0" i="0" u="none" strike="noStrike" kern="0" cap="none" spc="0" normalizeH="0" baseline="0" noProof="0" dirty="0">
                <a:ln>
                  <a:noFill/>
                </a:ln>
                <a:solidFill>
                  <a:srgbClr val="2B504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Samira </a:t>
            </a:r>
            <a:r>
              <a:rPr kumimoji="0" lang="nb-NO" sz="2500" b="0" i="0" u="none" strike="noStrike" kern="0" cap="none" spc="0" normalizeH="0" baseline="0" noProof="0" dirty="0" err="1">
                <a:ln>
                  <a:noFill/>
                </a:ln>
                <a:solidFill>
                  <a:srgbClr val="2B504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Lekhal</a:t>
            </a:r>
            <a:endParaRPr kumimoji="0" lang="nb-NO" sz="2500" b="0" i="0" u="none" strike="noStrike" kern="0" cap="none" spc="0" normalizeH="0" baseline="0" noProof="0" dirty="0">
              <a:ln>
                <a:noFill/>
              </a:ln>
              <a:solidFill>
                <a:srgbClr val="2B504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  <a:p>
            <a:pPr marL="0" marR="0" lvl="0" indent="0" algn="l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500" b="0" i="0" u="none" strike="noStrike" kern="0" cap="none" spc="0" normalizeH="0" baseline="0" noProof="0" dirty="0">
              <a:ln>
                <a:noFill/>
              </a:ln>
              <a:solidFill>
                <a:srgbClr val="42B860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pic>
        <p:nvPicPr>
          <p:cNvPr id="3" name="Bilde 2" descr="Et bilde som inneholder tekst, skjermbilde, Font, forretningskort&#10;&#10;KI-generert innhold kan være feil.">
            <a:extLst>
              <a:ext uri="{FF2B5EF4-FFF2-40B4-BE49-F238E27FC236}">
                <a16:creationId xmlns:a16="http://schemas.microsoft.com/office/drawing/2014/main" id="{E17173D8-EF89-42DB-B0FB-83682B94FA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9100" y="2838449"/>
            <a:ext cx="16987520" cy="8568207"/>
          </a:xfrm>
          <a:prstGeom prst="rect">
            <a:avLst/>
          </a:prstGeom>
        </p:spPr>
      </p:pic>
      <p:pic>
        <p:nvPicPr>
          <p:cNvPr id="5" name="Bilde 4" descr="Et bilde som inneholder tekst, skjermbilde, Nettsted, Annonsering på nett&#10;&#10;KI-generert innhold kan være feil.">
            <a:extLst>
              <a:ext uri="{FF2B5EF4-FFF2-40B4-BE49-F238E27FC236}">
                <a16:creationId xmlns:a16="http://schemas.microsoft.com/office/drawing/2014/main" id="{07B3BA98-93B5-5EDC-1D9B-8340C58856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9900" y="6091642"/>
            <a:ext cx="12518472" cy="641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39302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9" name="Tittel 1">
            <a:extLst>
              <a:ext uri="{FF2B5EF4-FFF2-40B4-BE49-F238E27FC236}">
                <a16:creationId xmlns:a16="http://schemas.microsoft.com/office/drawing/2014/main" id="{E0A963C6-C2EA-A740-DEAC-FD2EC6705F0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nb-NO" altLang="nb-NO"/>
          </a:p>
        </p:txBody>
      </p:sp>
      <p:sp>
        <p:nvSpPr>
          <p:cNvPr id="6" name="Navn Navnesen">
            <a:extLst>
              <a:ext uri="{FF2B5EF4-FFF2-40B4-BE49-F238E27FC236}">
                <a16:creationId xmlns:a16="http://schemas.microsoft.com/office/drawing/2014/main" id="{DA0050A4-E0EC-7608-C1D1-78C665CC51AA}"/>
              </a:ext>
            </a:extLst>
          </p:cNvPr>
          <p:cNvSpPr txBox="1"/>
          <p:nvPr/>
        </p:nvSpPr>
        <p:spPr>
          <a:xfrm>
            <a:off x="1786694" y="12504242"/>
            <a:ext cx="16186059" cy="8720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l">
              <a:defRPr sz="2500" b="0">
                <a:solidFill>
                  <a:srgbClr val="42B86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marL="0" marR="0" lvl="0" indent="0" algn="l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500" b="0" i="0" u="none" strike="noStrike" kern="0" cap="none" spc="0" normalizeH="0" baseline="0" noProof="0" dirty="0">
                <a:ln>
                  <a:noFill/>
                </a:ln>
                <a:solidFill>
                  <a:srgbClr val="2B504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Samira </a:t>
            </a:r>
            <a:r>
              <a:rPr kumimoji="0" lang="nb-NO" sz="2500" b="0" i="0" u="none" strike="noStrike" kern="0" cap="none" spc="0" normalizeH="0" baseline="0" noProof="0" dirty="0" err="1">
                <a:ln>
                  <a:noFill/>
                </a:ln>
                <a:solidFill>
                  <a:srgbClr val="2B504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Lekhal</a:t>
            </a:r>
            <a:endParaRPr kumimoji="0" lang="nb-NO" sz="2500" b="0" i="0" u="none" strike="noStrike" kern="0" cap="none" spc="0" normalizeH="0" baseline="0" noProof="0" dirty="0">
              <a:ln>
                <a:noFill/>
              </a:ln>
              <a:solidFill>
                <a:srgbClr val="2B504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  <a:p>
            <a:pPr marL="0" marR="0" lvl="0" indent="0" algn="l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500" b="0" i="0" u="none" strike="noStrike" kern="0" cap="none" spc="0" normalizeH="0" baseline="0" noProof="0" dirty="0">
              <a:ln>
                <a:noFill/>
              </a:ln>
              <a:solidFill>
                <a:srgbClr val="42B860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pic>
        <p:nvPicPr>
          <p:cNvPr id="8" name="Bilde 7" descr="Et bilde som inneholder tekst, skjermbilde, Nettsted, Nettside&#10;&#10;KI-generert innhold kan være feil.">
            <a:extLst>
              <a:ext uri="{FF2B5EF4-FFF2-40B4-BE49-F238E27FC236}">
                <a16:creationId xmlns:a16="http://schemas.microsoft.com/office/drawing/2014/main" id="{C7FE4855-B552-0B55-C19F-76D6B25B93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9100" y="355601"/>
            <a:ext cx="20233640" cy="12148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57830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9A2874-F33C-D9A0-5312-1895453422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9" name="Tittel 1">
            <a:extLst>
              <a:ext uri="{FF2B5EF4-FFF2-40B4-BE49-F238E27FC236}">
                <a16:creationId xmlns:a16="http://schemas.microsoft.com/office/drawing/2014/main" id="{906AC0CC-D01F-79E5-E745-647383F1A65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nb-NO" altLang="nb-NO" sz="8800">
                <a:solidFill>
                  <a:srgbClr val="2B5048"/>
                </a:solidFill>
                <a:latin typeface="PT Serif" panose="020A0603040505020204" pitchFamily="18" charset="77"/>
              </a:rPr>
              <a:t>Hva er </a:t>
            </a:r>
            <a:r>
              <a:rPr lang="nb-NO" altLang="nb-NO" sz="8800" dirty="0">
                <a:solidFill>
                  <a:srgbClr val="2B5048"/>
                </a:solidFill>
                <a:latin typeface="PT Serif" panose="020A0603040505020204" pitchFamily="18" charset="77"/>
              </a:rPr>
              <a:t>o</a:t>
            </a:r>
            <a:r>
              <a:rPr lang="nb-NO" altLang="nb-NO" sz="8800">
                <a:solidFill>
                  <a:srgbClr val="2B5048"/>
                </a:solidFill>
                <a:latin typeface="PT Serif" panose="020A0603040505020204" pitchFamily="18" charset="77"/>
              </a:rPr>
              <a:t>vervekt </a:t>
            </a:r>
            <a:r>
              <a:rPr lang="nb-NO" altLang="nb-NO" sz="8800" dirty="0">
                <a:solidFill>
                  <a:srgbClr val="2B5048"/>
                </a:solidFill>
                <a:latin typeface="PT Serif" panose="020A0603040505020204" pitchFamily="18" charset="77"/>
              </a:rPr>
              <a:t>og fedme hos barn</a:t>
            </a:r>
          </a:p>
        </p:txBody>
      </p:sp>
      <p:sp>
        <p:nvSpPr>
          <p:cNvPr id="6" name="Navn Navnesen">
            <a:extLst>
              <a:ext uri="{FF2B5EF4-FFF2-40B4-BE49-F238E27FC236}">
                <a16:creationId xmlns:a16="http://schemas.microsoft.com/office/drawing/2014/main" id="{C4D77805-0B12-6AD4-058B-E72E6152D61E}"/>
              </a:ext>
            </a:extLst>
          </p:cNvPr>
          <p:cNvSpPr txBox="1"/>
          <p:nvPr/>
        </p:nvSpPr>
        <p:spPr>
          <a:xfrm>
            <a:off x="1786694" y="12504242"/>
            <a:ext cx="16186059" cy="8720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algn="l">
              <a:defRPr sz="2500" b="0">
                <a:solidFill>
                  <a:srgbClr val="42B86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marL="0" marR="0" lvl="0" indent="0" algn="l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500" b="0" i="0" u="none" strike="noStrike" kern="0" cap="none" spc="0" normalizeH="0" baseline="0" noProof="0" dirty="0">
                <a:ln>
                  <a:noFill/>
                </a:ln>
                <a:solidFill>
                  <a:srgbClr val="2B504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Samira </a:t>
            </a:r>
            <a:r>
              <a:rPr kumimoji="0" lang="nb-NO" sz="2500" b="0" i="0" u="none" strike="noStrike" kern="0" cap="none" spc="0" normalizeH="0" baseline="0" noProof="0" dirty="0" err="1">
                <a:ln>
                  <a:noFill/>
                </a:ln>
                <a:solidFill>
                  <a:srgbClr val="2B504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Lekhal</a:t>
            </a:r>
            <a:endParaRPr kumimoji="0" lang="nb-NO" sz="2500" b="0" i="0" u="none" strike="noStrike" kern="0" cap="none" spc="0" normalizeH="0" baseline="0" noProof="0" dirty="0">
              <a:ln>
                <a:noFill/>
              </a:ln>
              <a:solidFill>
                <a:srgbClr val="2B504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  <a:p>
            <a:pPr marL="0" marR="0" lvl="0" indent="0" algn="l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500" b="0" i="0" u="none" strike="noStrike" kern="0" cap="none" spc="0" normalizeH="0" baseline="0" noProof="0" dirty="0">
              <a:ln>
                <a:noFill/>
              </a:ln>
              <a:solidFill>
                <a:srgbClr val="42B860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pic>
        <p:nvPicPr>
          <p:cNvPr id="3" name="Bilde 2" descr="Et bilde som inneholder tekst, skjermbilde, Font, nummer&#10;&#10;KI-generert innhold kan være feil.">
            <a:extLst>
              <a:ext uri="{FF2B5EF4-FFF2-40B4-BE49-F238E27FC236}">
                <a16:creationId xmlns:a16="http://schemas.microsoft.com/office/drawing/2014/main" id="{D108FE0C-F212-C9D0-7FF0-E60B51EEFC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9100" y="3248166"/>
            <a:ext cx="21351239" cy="7670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3897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AA8D7B-661D-E13B-EE7D-BB4B0A63B2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9" name="Tittel 1">
            <a:extLst>
              <a:ext uri="{FF2B5EF4-FFF2-40B4-BE49-F238E27FC236}">
                <a16:creationId xmlns:a16="http://schemas.microsoft.com/office/drawing/2014/main" id="{609253A9-48DC-DA56-C2B5-523962040A9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nb-NO" altLang="nb-NO" dirty="0"/>
          </a:p>
        </p:txBody>
      </p:sp>
      <p:sp>
        <p:nvSpPr>
          <p:cNvPr id="83971" name="TekstSylinder 1">
            <a:extLst>
              <a:ext uri="{FF2B5EF4-FFF2-40B4-BE49-F238E27FC236}">
                <a16:creationId xmlns:a16="http://schemas.microsoft.com/office/drawing/2014/main" id="{8C1D92CA-087B-AFBC-C2E5-EE491834F9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14575" y="4267201"/>
            <a:ext cx="18805525" cy="2800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nb-NO" altLang="nb-NO" sz="8800" b="0" dirty="0">
              <a:solidFill>
                <a:srgbClr val="2B5048"/>
              </a:solidFill>
              <a:latin typeface="PT Serif" panose="020A0603040505020204" pitchFamily="18" charset="77"/>
            </a:endParaRPr>
          </a:p>
          <a:p>
            <a:endParaRPr lang="nb-NO" altLang="nb-NO" sz="8800" b="0" dirty="0">
              <a:solidFill>
                <a:srgbClr val="2B5048"/>
              </a:solidFill>
              <a:latin typeface="PT Serif" panose="020A0603040505020204" pitchFamily="18" charset="77"/>
            </a:endParaRPr>
          </a:p>
        </p:txBody>
      </p:sp>
      <p:sp>
        <p:nvSpPr>
          <p:cNvPr id="6" name="Navn Navnesen">
            <a:extLst>
              <a:ext uri="{FF2B5EF4-FFF2-40B4-BE49-F238E27FC236}">
                <a16:creationId xmlns:a16="http://schemas.microsoft.com/office/drawing/2014/main" id="{C05BE037-881B-ECC0-1B85-4573D4518D0D}"/>
              </a:ext>
            </a:extLst>
          </p:cNvPr>
          <p:cNvSpPr txBox="1"/>
          <p:nvPr/>
        </p:nvSpPr>
        <p:spPr>
          <a:xfrm>
            <a:off x="1786694" y="12504242"/>
            <a:ext cx="16186059" cy="8720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l">
              <a:defRPr sz="2500" b="0">
                <a:solidFill>
                  <a:srgbClr val="42B86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marL="0" marR="0" lvl="0" indent="0" algn="l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500" b="0" i="0" u="none" strike="noStrike" kern="0" cap="none" spc="0" normalizeH="0" baseline="0" noProof="0" dirty="0">
                <a:ln>
                  <a:noFill/>
                </a:ln>
                <a:solidFill>
                  <a:srgbClr val="2B504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Samira </a:t>
            </a:r>
            <a:r>
              <a:rPr kumimoji="0" lang="nb-NO" sz="2500" b="0" i="0" u="none" strike="noStrike" kern="0" cap="none" spc="0" normalizeH="0" baseline="0" noProof="0" dirty="0" err="1">
                <a:ln>
                  <a:noFill/>
                </a:ln>
                <a:solidFill>
                  <a:srgbClr val="2B504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Lekhal</a:t>
            </a:r>
            <a:endParaRPr kumimoji="0" lang="nb-NO" sz="2500" b="0" i="0" u="none" strike="noStrike" kern="0" cap="none" spc="0" normalizeH="0" baseline="0" noProof="0" dirty="0">
              <a:ln>
                <a:noFill/>
              </a:ln>
              <a:solidFill>
                <a:srgbClr val="2B504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  <a:p>
            <a:pPr marL="0" marR="0" lvl="0" indent="0" algn="l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500" b="0" i="0" u="none" strike="noStrike" kern="0" cap="none" spc="0" normalizeH="0" baseline="0" noProof="0" dirty="0">
              <a:ln>
                <a:noFill/>
              </a:ln>
              <a:solidFill>
                <a:srgbClr val="42B860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pic>
        <p:nvPicPr>
          <p:cNvPr id="3" name="Bilde 2" descr="Et bilde som inneholder tekst, Plottdiagram, line, diagram&#10;&#10;KI-generert innhold kan være feil.">
            <a:extLst>
              <a:ext uri="{FF2B5EF4-FFF2-40B4-BE49-F238E27FC236}">
                <a16:creationId xmlns:a16="http://schemas.microsoft.com/office/drawing/2014/main" id="{F7545FB1-F286-272B-29FB-A9592A6717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4024" y="3164639"/>
            <a:ext cx="10644742" cy="8480514"/>
          </a:xfrm>
          <a:prstGeom prst="rect">
            <a:avLst/>
          </a:prstGeom>
        </p:spPr>
      </p:pic>
      <p:pic>
        <p:nvPicPr>
          <p:cNvPr id="5" name="Bilde 4" descr="Et bilde som inneholder tekst, Plottdiagram, line, diagram&#10;&#10;KI-generert innhold kan være feil.">
            <a:extLst>
              <a:ext uri="{FF2B5EF4-FFF2-40B4-BE49-F238E27FC236}">
                <a16:creationId xmlns:a16="http://schemas.microsoft.com/office/drawing/2014/main" id="{0FE0CC75-3D15-FE15-E6BC-39FCFFE60C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08766" y="3164639"/>
            <a:ext cx="10974094" cy="8837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37838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B7DD3F-C984-8B5B-0F40-08B3AF9C5C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vn Navnesen">
            <a:extLst>
              <a:ext uri="{FF2B5EF4-FFF2-40B4-BE49-F238E27FC236}">
                <a16:creationId xmlns:a16="http://schemas.microsoft.com/office/drawing/2014/main" id="{40E36297-D81A-199F-1AB3-32F25DF507B5}"/>
              </a:ext>
            </a:extLst>
          </p:cNvPr>
          <p:cNvSpPr txBox="1"/>
          <p:nvPr/>
        </p:nvSpPr>
        <p:spPr>
          <a:xfrm>
            <a:off x="1786694" y="12504242"/>
            <a:ext cx="16186059" cy="8720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algn="l">
              <a:defRPr sz="2500" b="0">
                <a:solidFill>
                  <a:srgbClr val="42B86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marL="0" marR="0" lvl="0" indent="0" algn="l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500" b="0" i="0" u="none" strike="noStrike" kern="0" cap="none" spc="0" normalizeH="0" baseline="0" noProof="0" dirty="0">
                <a:ln>
                  <a:noFill/>
                </a:ln>
                <a:solidFill>
                  <a:srgbClr val="2B504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Samira </a:t>
            </a:r>
            <a:r>
              <a:rPr kumimoji="0" lang="nb-NO" sz="2500" b="0" i="0" u="none" strike="noStrike" kern="0" cap="none" spc="0" normalizeH="0" baseline="0" noProof="0" dirty="0" err="1">
                <a:ln>
                  <a:noFill/>
                </a:ln>
                <a:solidFill>
                  <a:srgbClr val="2B504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Lekhal</a:t>
            </a:r>
            <a:endParaRPr kumimoji="0" lang="nb-NO" sz="2500" b="0" i="0" u="none" strike="noStrike" kern="0" cap="none" spc="0" normalizeH="0" baseline="0" noProof="0" dirty="0">
              <a:ln>
                <a:noFill/>
              </a:ln>
              <a:solidFill>
                <a:srgbClr val="2B504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  <a:p>
            <a:pPr marL="0" marR="0" lvl="0" indent="0" algn="l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500" b="0" i="0" u="none" strike="noStrike" kern="0" cap="none" spc="0" normalizeH="0" baseline="0" noProof="0" dirty="0">
              <a:ln>
                <a:noFill/>
              </a:ln>
              <a:solidFill>
                <a:srgbClr val="42B860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pic>
        <p:nvPicPr>
          <p:cNvPr id="3" name="Bilde 2" descr="Et bilde som inneholder tekst, diagram, line, Plottdiagram&#10;&#10;KI-generert innhold kan være feil.">
            <a:extLst>
              <a:ext uri="{FF2B5EF4-FFF2-40B4-BE49-F238E27FC236}">
                <a16:creationId xmlns:a16="http://schemas.microsoft.com/office/drawing/2014/main" id="{4460E9F6-991C-A709-BE62-503FBD09B6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204" y="517157"/>
            <a:ext cx="18098396" cy="11530063"/>
          </a:xfrm>
          <a:prstGeom prst="rect">
            <a:avLst/>
          </a:prstGeom>
        </p:spPr>
      </p:pic>
      <p:sp>
        <p:nvSpPr>
          <p:cNvPr id="4" name="Ellipse 3">
            <a:extLst>
              <a:ext uri="{FF2B5EF4-FFF2-40B4-BE49-F238E27FC236}">
                <a16:creationId xmlns:a16="http://schemas.microsoft.com/office/drawing/2014/main" id="{65B86464-463D-FEAC-4929-CB11B842B5FB}"/>
              </a:ext>
            </a:extLst>
          </p:cNvPr>
          <p:cNvSpPr/>
          <p:nvPr/>
        </p:nvSpPr>
        <p:spPr>
          <a:xfrm>
            <a:off x="7566660" y="9281160"/>
            <a:ext cx="5143500" cy="1965960"/>
          </a:xfrm>
          <a:prstGeom prst="ellipse">
            <a:avLst/>
          </a:prstGeom>
          <a:noFill/>
          <a:ln w="76200" cap="flat">
            <a:solidFill>
              <a:srgbClr val="FF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nb-NO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45AC414A-D38C-7E22-8446-3D8A70C037DA}"/>
              </a:ext>
            </a:extLst>
          </p:cNvPr>
          <p:cNvSpPr/>
          <p:nvPr/>
        </p:nvSpPr>
        <p:spPr>
          <a:xfrm>
            <a:off x="11239500" y="2255520"/>
            <a:ext cx="5143500" cy="1965960"/>
          </a:xfrm>
          <a:prstGeom prst="ellipse">
            <a:avLst/>
          </a:prstGeom>
          <a:noFill/>
          <a:ln w="76200" cap="flat">
            <a:solidFill>
              <a:srgbClr val="FF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nb-NO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28317873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744C10-A79E-9945-64CA-EEAC413C22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vn Navnesen">
            <a:extLst>
              <a:ext uri="{FF2B5EF4-FFF2-40B4-BE49-F238E27FC236}">
                <a16:creationId xmlns:a16="http://schemas.microsoft.com/office/drawing/2014/main" id="{67EE494E-A8BE-EAD8-1133-50DCFF4C05FC}"/>
              </a:ext>
            </a:extLst>
          </p:cNvPr>
          <p:cNvSpPr txBox="1"/>
          <p:nvPr/>
        </p:nvSpPr>
        <p:spPr>
          <a:xfrm>
            <a:off x="1786694" y="12504242"/>
            <a:ext cx="16186059" cy="8720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algn="l">
              <a:defRPr sz="2500" b="0">
                <a:solidFill>
                  <a:srgbClr val="42B86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marL="0" marR="0" lvl="0" indent="0" algn="l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500" b="0" i="0" u="none" strike="noStrike" kern="0" cap="none" spc="0" normalizeH="0" baseline="0" noProof="0" dirty="0">
                <a:ln>
                  <a:noFill/>
                </a:ln>
                <a:solidFill>
                  <a:srgbClr val="2B504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Samira </a:t>
            </a:r>
            <a:r>
              <a:rPr kumimoji="0" lang="nb-NO" sz="2500" b="0" i="0" u="none" strike="noStrike" kern="0" cap="none" spc="0" normalizeH="0" baseline="0" noProof="0" dirty="0" err="1">
                <a:ln>
                  <a:noFill/>
                </a:ln>
                <a:solidFill>
                  <a:srgbClr val="2B504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Lekhal</a:t>
            </a:r>
            <a:endParaRPr kumimoji="0" lang="nb-NO" sz="2500" b="0" i="0" u="none" strike="noStrike" kern="0" cap="none" spc="0" normalizeH="0" baseline="0" noProof="0" dirty="0">
              <a:ln>
                <a:noFill/>
              </a:ln>
              <a:solidFill>
                <a:srgbClr val="2B504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  <a:p>
            <a:pPr marL="0" marR="0" lvl="0" indent="0" algn="l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500" b="0" i="0" u="none" strike="noStrike" kern="0" cap="none" spc="0" normalizeH="0" baseline="0" noProof="0" dirty="0">
              <a:ln>
                <a:noFill/>
              </a:ln>
              <a:solidFill>
                <a:srgbClr val="42B860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pic>
        <p:nvPicPr>
          <p:cNvPr id="3" name="Bilde 2" descr="Et bilde som inneholder tekst, skjermbilde, Font, diagram&#10;&#10;KI-generert innhold kan være feil.">
            <a:extLst>
              <a:ext uri="{FF2B5EF4-FFF2-40B4-BE49-F238E27FC236}">
                <a16:creationId xmlns:a16="http://schemas.microsoft.com/office/drawing/2014/main" id="{30F9BAF7-6F48-6561-89FF-ABA1E2B0D9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6694" y="685800"/>
            <a:ext cx="21004726" cy="11567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45679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44057A-567B-8E50-B52B-5F2F2599B7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vn Navnesen">
            <a:extLst>
              <a:ext uri="{FF2B5EF4-FFF2-40B4-BE49-F238E27FC236}">
                <a16:creationId xmlns:a16="http://schemas.microsoft.com/office/drawing/2014/main" id="{77161B4E-9F69-A29A-B271-615369B05353}"/>
              </a:ext>
            </a:extLst>
          </p:cNvPr>
          <p:cNvSpPr txBox="1"/>
          <p:nvPr/>
        </p:nvSpPr>
        <p:spPr>
          <a:xfrm>
            <a:off x="1786694" y="12504242"/>
            <a:ext cx="16186059" cy="8720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l">
              <a:defRPr sz="2500" b="0">
                <a:solidFill>
                  <a:srgbClr val="42B86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marL="0" marR="0" lvl="0" indent="0" algn="l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500" b="0" i="0" u="none" strike="noStrike" kern="0" cap="none" spc="0" normalizeH="0" baseline="0" noProof="0" dirty="0">
                <a:ln>
                  <a:noFill/>
                </a:ln>
                <a:solidFill>
                  <a:srgbClr val="2B504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Samira </a:t>
            </a:r>
            <a:r>
              <a:rPr kumimoji="0" lang="nb-NO" sz="2500" b="0" i="0" u="none" strike="noStrike" kern="0" cap="none" spc="0" normalizeH="0" baseline="0" noProof="0" dirty="0" err="1">
                <a:ln>
                  <a:noFill/>
                </a:ln>
                <a:solidFill>
                  <a:srgbClr val="2B504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Lekhal</a:t>
            </a:r>
            <a:endParaRPr kumimoji="0" lang="nb-NO" sz="2500" b="0" i="0" u="none" strike="noStrike" kern="0" cap="none" spc="0" normalizeH="0" baseline="0" noProof="0" dirty="0">
              <a:ln>
                <a:noFill/>
              </a:ln>
              <a:solidFill>
                <a:srgbClr val="2B504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  <a:p>
            <a:pPr marL="0" marR="0" lvl="0" indent="0" algn="l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500" b="0" i="0" u="none" strike="noStrike" kern="0" cap="none" spc="0" normalizeH="0" baseline="0" noProof="0" dirty="0">
              <a:ln>
                <a:noFill/>
              </a:ln>
              <a:solidFill>
                <a:srgbClr val="42B860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pic>
        <p:nvPicPr>
          <p:cNvPr id="3" name="Bilde 2" descr="Et bilde som inneholder tekst, skjermbilde, Font, diagram&#10;&#10;KI-generert innhold kan være feil.">
            <a:extLst>
              <a:ext uri="{FF2B5EF4-FFF2-40B4-BE49-F238E27FC236}">
                <a16:creationId xmlns:a16="http://schemas.microsoft.com/office/drawing/2014/main" id="{CB90F0AD-1F89-CA9E-F2B6-C9616C2A69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854" y="339724"/>
            <a:ext cx="10585386" cy="5829300"/>
          </a:xfrm>
          <a:prstGeom prst="rect">
            <a:avLst/>
          </a:prstGeom>
        </p:spPr>
      </p:pic>
      <p:pic>
        <p:nvPicPr>
          <p:cNvPr id="4" name="Bilde 3" descr="Et bilde som inneholder tekst, Font, forretningskort, skjermbilde&#10;&#10;KI-generert innhold kan være feil.">
            <a:extLst>
              <a:ext uri="{FF2B5EF4-FFF2-40B4-BE49-F238E27FC236}">
                <a16:creationId xmlns:a16="http://schemas.microsoft.com/office/drawing/2014/main" id="{72000BA5-0968-A8F7-7B0E-FC3BCD32CD1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0" y="2225895"/>
            <a:ext cx="19080480" cy="11150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34743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CC15B5-6B92-AFC3-2323-E0B3306752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vn Navnesen">
            <a:extLst>
              <a:ext uri="{FF2B5EF4-FFF2-40B4-BE49-F238E27FC236}">
                <a16:creationId xmlns:a16="http://schemas.microsoft.com/office/drawing/2014/main" id="{1426F307-6D00-62B2-4F62-B3B60255467E}"/>
              </a:ext>
            </a:extLst>
          </p:cNvPr>
          <p:cNvSpPr txBox="1"/>
          <p:nvPr/>
        </p:nvSpPr>
        <p:spPr>
          <a:xfrm>
            <a:off x="1786694" y="12504242"/>
            <a:ext cx="16186059" cy="8720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algn="l">
              <a:defRPr sz="2500" b="0">
                <a:solidFill>
                  <a:srgbClr val="42B86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marL="0" marR="0" lvl="0" indent="0" algn="l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500" b="0" i="0" u="none" strike="noStrike" kern="0" cap="none" spc="0" normalizeH="0" baseline="0" noProof="0" dirty="0">
                <a:ln>
                  <a:noFill/>
                </a:ln>
                <a:solidFill>
                  <a:srgbClr val="2B504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Samira </a:t>
            </a:r>
            <a:r>
              <a:rPr kumimoji="0" lang="nb-NO" sz="2500" b="0" i="0" u="none" strike="noStrike" kern="0" cap="none" spc="0" normalizeH="0" baseline="0" noProof="0" dirty="0" err="1">
                <a:ln>
                  <a:noFill/>
                </a:ln>
                <a:solidFill>
                  <a:srgbClr val="2B504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Lekhal</a:t>
            </a:r>
            <a:endParaRPr kumimoji="0" lang="nb-NO" sz="2500" b="0" i="0" u="none" strike="noStrike" kern="0" cap="none" spc="0" normalizeH="0" baseline="0" noProof="0" dirty="0">
              <a:ln>
                <a:noFill/>
              </a:ln>
              <a:solidFill>
                <a:srgbClr val="2B504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  <a:p>
            <a:pPr marL="0" marR="0" lvl="0" indent="0" algn="l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500" b="0" i="0" u="none" strike="noStrike" kern="0" cap="none" spc="0" normalizeH="0" baseline="0" noProof="0" dirty="0">
              <a:ln>
                <a:noFill/>
              </a:ln>
              <a:solidFill>
                <a:srgbClr val="42B860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pic>
        <p:nvPicPr>
          <p:cNvPr id="3" name="Bilde 2" descr="Et bilde som inneholder tekst, skjermbilde, Font, diagram&#10;&#10;KI-generert innhold kan være feil.">
            <a:extLst>
              <a:ext uri="{FF2B5EF4-FFF2-40B4-BE49-F238E27FC236}">
                <a16:creationId xmlns:a16="http://schemas.microsoft.com/office/drawing/2014/main" id="{3A279CDA-F884-6DB6-F2A3-54A0E08AB3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854" y="339724"/>
            <a:ext cx="10585386" cy="5829300"/>
          </a:xfrm>
          <a:prstGeom prst="rect">
            <a:avLst/>
          </a:prstGeom>
        </p:spPr>
      </p:pic>
      <p:pic>
        <p:nvPicPr>
          <p:cNvPr id="4" name="Bilde 3" descr="Et bilde som inneholder tekst, Font, forretningskort, skjermbilde&#10;&#10;KI-generert innhold kan være feil.">
            <a:extLst>
              <a:ext uri="{FF2B5EF4-FFF2-40B4-BE49-F238E27FC236}">
                <a16:creationId xmlns:a16="http://schemas.microsoft.com/office/drawing/2014/main" id="{CD849754-8A34-5661-C2BE-31084B13D7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0871" y="2225895"/>
            <a:ext cx="9105411" cy="5321082"/>
          </a:xfrm>
          <a:prstGeom prst="rect">
            <a:avLst/>
          </a:prstGeom>
        </p:spPr>
      </p:pic>
      <p:pic>
        <p:nvPicPr>
          <p:cNvPr id="5" name="Bilde 4" descr="Et bilde som inneholder tekst, Font, skjermbilde, design&#10;&#10;KI-generert innhold kan være feil.">
            <a:extLst>
              <a:ext uri="{FF2B5EF4-FFF2-40B4-BE49-F238E27FC236}">
                <a16:creationId xmlns:a16="http://schemas.microsoft.com/office/drawing/2014/main" id="{DAAAE1BD-0C5C-0D2B-AB13-38ED8F53825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0" y="3337560"/>
            <a:ext cx="17716500" cy="9555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18441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Tittel 1">
            <a:extLst>
              <a:ext uri="{FF2B5EF4-FFF2-40B4-BE49-F238E27FC236}">
                <a16:creationId xmlns:a16="http://schemas.microsoft.com/office/drawing/2014/main" id="{61204BDF-9BC2-CA99-A92C-372DEFF4788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 eaLnBrk="1" hangingPunct="1"/>
            <a:r>
              <a:rPr lang="nb-NO" altLang="nb-NO" sz="8800" dirty="0">
                <a:solidFill>
                  <a:srgbClr val="2B5048"/>
                </a:solidFill>
                <a:latin typeface="PT Serif" panose="020A0603040505020204" pitchFamily="18" charset="77"/>
              </a:rPr>
              <a:t>Utredning og behandling</a:t>
            </a:r>
          </a:p>
        </p:txBody>
      </p:sp>
      <p:sp>
        <p:nvSpPr>
          <p:cNvPr id="29699" name="Plassholder for innhold 2">
            <a:extLst>
              <a:ext uri="{FF2B5EF4-FFF2-40B4-BE49-F238E27FC236}">
                <a16:creationId xmlns:a16="http://schemas.microsoft.com/office/drawing/2014/main" id="{0768CEEE-4835-F322-53CE-67A4A26F69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buNone/>
              <a:defRPr/>
            </a:pPr>
            <a:endParaRPr lang="nb-NO" sz="4000" dirty="0">
              <a:latin typeface="PT Serif" panose="020A0603040505020204" pitchFamily="18" charset="77"/>
              <a:ea typeface="+mn-ea"/>
            </a:endParaRPr>
          </a:p>
          <a:p>
            <a:pPr lvl="1" eaLnBrk="1" hangingPunct="1">
              <a:defRPr/>
            </a:pPr>
            <a:r>
              <a:rPr lang="nb-NO" sz="4000" b="1" dirty="0">
                <a:solidFill>
                  <a:srgbClr val="2B5048"/>
                </a:solidFill>
                <a:latin typeface="PT Serif" panose="020A0603040505020204" pitchFamily="18" charset="77"/>
                <a:ea typeface="+mn-ea"/>
              </a:rPr>
              <a:t>Kostholdsveiledning</a:t>
            </a:r>
          </a:p>
          <a:p>
            <a:pPr lvl="1" eaLnBrk="1" hangingPunct="1">
              <a:defRPr/>
            </a:pPr>
            <a:r>
              <a:rPr lang="nb-NO" sz="4000" b="1" dirty="0">
                <a:solidFill>
                  <a:srgbClr val="2B5048"/>
                </a:solidFill>
                <a:latin typeface="PT Serif" panose="020A0603040505020204" pitchFamily="18" charset="77"/>
                <a:ea typeface="+mn-ea"/>
              </a:rPr>
              <a:t>Fysisk aktivitet</a:t>
            </a:r>
          </a:p>
          <a:p>
            <a:pPr lvl="1" eaLnBrk="1" hangingPunct="1">
              <a:defRPr/>
            </a:pPr>
            <a:r>
              <a:rPr lang="nb-NO" sz="4000" b="1" dirty="0">
                <a:solidFill>
                  <a:srgbClr val="2B5048"/>
                </a:solidFill>
                <a:latin typeface="PT Serif" panose="020A0603040505020204" pitchFamily="18" charset="77"/>
                <a:ea typeface="+mn-ea"/>
              </a:rPr>
              <a:t>Holdnings - og atferdsendring</a:t>
            </a:r>
          </a:p>
          <a:p>
            <a:pPr lvl="1" eaLnBrk="1" hangingPunct="1">
              <a:defRPr/>
            </a:pPr>
            <a:r>
              <a:rPr lang="nb-NO" sz="4000" b="1" dirty="0">
                <a:solidFill>
                  <a:srgbClr val="2B5048"/>
                </a:solidFill>
                <a:latin typeface="PT Serif" panose="020A0603040505020204" pitchFamily="18" charset="77"/>
                <a:ea typeface="+mn-ea"/>
              </a:rPr>
              <a:t>Medikamentell behandling</a:t>
            </a:r>
          </a:p>
          <a:p>
            <a:pPr lvl="1" eaLnBrk="1" hangingPunct="1">
              <a:defRPr/>
            </a:pPr>
            <a:endParaRPr lang="nb-NO" sz="4000" b="1" dirty="0">
              <a:ea typeface="+mn-ea"/>
            </a:endParaRPr>
          </a:p>
          <a:p>
            <a:pPr marL="914400" lvl="1" indent="0">
              <a:buNone/>
              <a:defRPr/>
            </a:pPr>
            <a:endParaRPr lang="nb-NO" sz="4000" b="1" dirty="0">
              <a:ea typeface="+mn-ea"/>
            </a:endParaRPr>
          </a:p>
        </p:txBody>
      </p:sp>
      <p:sp>
        <p:nvSpPr>
          <p:cNvPr id="62467" name="TekstSylinder 3">
            <a:extLst>
              <a:ext uri="{FF2B5EF4-FFF2-40B4-BE49-F238E27FC236}">
                <a16:creationId xmlns:a16="http://schemas.microsoft.com/office/drawing/2014/main" id="{9FE866BA-515B-A23E-78C0-A5C85F24FB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85874" y="10944225"/>
            <a:ext cx="17097375" cy="2369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lvl="1" algn="l" eaLnBrk="1" hangingPunct="1">
              <a:spcBef>
                <a:spcPct val="0"/>
              </a:spcBef>
              <a:buFontTx/>
              <a:buNone/>
            </a:pPr>
            <a:r>
              <a:rPr lang="en-US" altLang="nb-NO" sz="1800" b="0" dirty="0" err="1">
                <a:latin typeface="PT Serif" panose="020A0603040505020204" pitchFamily="18" charset="77"/>
              </a:rPr>
              <a:t>Reinehr</a:t>
            </a:r>
            <a:r>
              <a:rPr lang="en-US" altLang="nb-NO" sz="1800" b="0" dirty="0">
                <a:latin typeface="PT Serif" panose="020A0603040505020204" pitchFamily="18" charset="77"/>
              </a:rPr>
              <a:t> T. Nat Rev Endocrinol. 2013 Oct;9(10):607-14.. </a:t>
            </a:r>
            <a:r>
              <a:rPr lang="en-US" altLang="nb-NO" sz="1800" b="0" dirty="0" err="1">
                <a:latin typeface="PT Serif" panose="020A0603040505020204" pitchFamily="18" charset="77"/>
              </a:rPr>
              <a:t>Epub</a:t>
            </a:r>
            <a:r>
              <a:rPr lang="en-US" altLang="nb-NO" sz="1800" b="0" dirty="0">
                <a:latin typeface="PT Serif" panose="020A0603040505020204" pitchFamily="18" charset="77"/>
              </a:rPr>
              <a:t> 2013 Jul 30. </a:t>
            </a:r>
            <a:r>
              <a:rPr lang="nb-NO" altLang="nb-NO" sz="1800" b="0" dirty="0" err="1">
                <a:latin typeface="PT Serif" panose="020A0603040505020204" pitchFamily="18" charset="77"/>
              </a:rPr>
              <a:t>Review</a:t>
            </a:r>
            <a:endParaRPr lang="nb-NO" altLang="nb-NO" sz="1800" b="0" dirty="0">
              <a:latin typeface="PT Serif" panose="020A0603040505020204" pitchFamily="18" charset="77"/>
            </a:endParaRPr>
          </a:p>
          <a:p>
            <a:pPr lvl="1" algn="l" eaLnBrk="1" hangingPunct="1">
              <a:spcBef>
                <a:spcPct val="0"/>
              </a:spcBef>
              <a:buFontTx/>
              <a:buNone/>
            </a:pPr>
            <a:r>
              <a:rPr lang="nb-NO" altLang="nb-NO" sz="1800" b="0" dirty="0">
                <a:latin typeface="PT Serif" panose="020A0603040505020204" pitchFamily="18" charset="77"/>
              </a:rPr>
              <a:t>Ho M. et al, </a:t>
            </a:r>
            <a:r>
              <a:rPr lang="nb-NO" altLang="nb-NO" sz="1800" b="0" dirty="0" err="1">
                <a:latin typeface="PT Serif" panose="020A0603040505020204" pitchFamily="18" charset="77"/>
              </a:rPr>
              <a:t>Pediatrics</a:t>
            </a:r>
            <a:r>
              <a:rPr lang="nb-NO" altLang="nb-NO" sz="1800" b="0" dirty="0">
                <a:latin typeface="PT Serif" panose="020A0603040505020204" pitchFamily="18" charset="77"/>
              </a:rPr>
              <a:t> </a:t>
            </a:r>
            <a:r>
              <a:rPr lang="nb-NO" altLang="nb-NO" sz="1800" b="0" dirty="0">
                <a:solidFill>
                  <a:srgbClr val="2B5048"/>
                </a:solidFill>
                <a:latin typeface="PT Serif" panose="020A0603040505020204" pitchFamily="18" charset="77"/>
              </a:rPr>
              <a:t>2012</a:t>
            </a:r>
            <a:r>
              <a:rPr lang="nb-NO" altLang="nb-NO" sz="1800" b="0" dirty="0">
                <a:latin typeface="PT Serif" panose="020A0603040505020204" pitchFamily="18" charset="77"/>
              </a:rPr>
              <a:t>; 130:e 1647</a:t>
            </a:r>
          </a:p>
          <a:p>
            <a:pPr lvl="1" algn="l" eaLnBrk="1" hangingPunct="1">
              <a:spcBef>
                <a:spcPct val="0"/>
              </a:spcBef>
              <a:buFontTx/>
              <a:buNone/>
            </a:pPr>
            <a:r>
              <a:rPr lang="nb-NO" altLang="nb-NO" sz="1800" b="0" dirty="0" err="1">
                <a:latin typeface="PT Serif" panose="020A0603040505020204" pitchFamily="18" charset="77"/>
              </a:rPr>
              <a:t>Oude</a:t>
            </a:r>
            <a:r>
              <a:rPr lang="nb-NO" altLang="nb-NO" sz="1800" b="0" dirty="0">
                <a:latin typeface="PT Serif" panose="020A0603040505020204" pitchFamily="18" charset="77"/>
              </a:rPr>
              <a:t> et al., 2009, </a:t>
            </a:r>
            <a:r>
              <a:rPr lang="nb-NO" altLang="nb-NO" sz="1800" b="0" dirty="0" err="1">
                <a:latin typeface="PT Serif" panose="020A0603040505020204" pitchFamily="18" charset="77"/>
              </a:rPr>
              <a:t>cochrane</a:t>
            </a:r>
            <a:r>
              <a:rPr lang="nb-NO" altLang="nb-NO" sz="1800" b="0" dirty="0">
                <a:latin typeface="PT Serif" panose="020A0603040505020204" pitchFamily="18" charset="77"/>
              </a:rPr>
              <a:t> </a:t>
            </a:r>
            <a:r>
              <a:rPr lang="nb-NO" altLang="nb-NO" sz="1800" b="0" dirty="0" err="1">
                <a:latin typeface="PT Serif" panose="020A0603040505020204" pitchFamily="18" charset="77"/>
              </a:rPr>
              <a:t>systemativ</a:t>
            </a:r>
            <a:r>
              <a:rPr lang="nb-NO" altLang="nb-NO" sz="1800" b="0" dirty="0">
                <a:latin typeface="PT Serif" panose="020A0603040505020204" pitchFamily="18" charset="77"/>
              </a:rPr>
              <a:t> </a:t>
            </a:r>
            <a:r>
              <a:rPr lang="nb-NO" altLang="nb-NO" sz="1800" b="0" dirty="0" err="1">
                <a:latin typeface="PT Serif" panose="020A0603040505020204" pitchFamily="18" charset="77"/>
              </a:rPr>
              <a:t>review</a:t>
            </a:r>
            <a:r>
              <a:rPr lang="nb-NO" altLang="nb-NO" sz="1800" b="0" dirty="0">
                <a:latin typeface="PT Serif" panose="020A0603040505020204" pitchFamily="18" charset="77"/>
              </a:rPr>
              <a:t>  </a:t>
            </a:r>
          </a:p>
          <a:p>
            <a:pPr lvl="1" algn="l" eaLnBrk="1" hangingPunct="1">
              <a:spcBef>
                <a:spcPct val="0"/>
              </a:spcBef>
              <a:buFontTx/>
              <a:buNone/>
            </a:pPr>
            <a:r>
              <a:rPr lang="nb-NO" altLang="nb-NO" sz="1800" b="0" dirty="0" err="1">
                <a:latin typeface="PT Serif" panose="020A0603040505020204" pitchFamily="18" charset="77"/>
              </a:rPr>
              <a:t>Meade</a:t>
            </a:r>
            <a:r>
              <a:rPr lang="nb-NO" altLang="nb-NO" sz="1800" b="0" dirty="0">
                <a:latin typeface="PT Serif" panose="020A0603040505020204" pitchFamily="18" charset="77"/>
              </a:rPr>
              <a:t> E. et al, 2017, </a:t>
            </a:r>
            <a:r>
              <a:rPr lang="nb-NO" altLang="nb-NO" sz="1800" b="0" dirty="0" err="1">
                <a:latin typeface="PT Serif" panose="020A0603040505020204" pitchFamily="18" charset="77"/>
              </a:rPr>
              <a:t>Cochrane</a:t>
            </a:r>
            <a:r>
              <a:rPr lang="nb-NO" altLang="nb-NO" sz="1800" b="0" dirty="0">
                <a:latin typeface="PT Serif" panose="020A0603040505020204" pitchFamily="18" charset="77"/>
              </a:rPr>
              <a:t> </a:t>
            </a:r>
            <a:r>
              <a:rPr lang="nb-NO" altLang="nb-NO" sz="1800" b="0" dirty="0" err="1">
                <a:latin typeface="PT Serif" panose="020A0603040505020204" pitchFamily="18" charset="77"/>
              </a:rPr>
              <a:t>Databse</a:t>
            </a:r>
            <a:r>
              <a:rPr lang="nb-NO" altLang="nb-NO" sz="1800" b="0" dirty="0">
                <a:latin typeface="PT Serif" panose="020A0603040505020204" pitchFamily="18" charset="77"/>
              </a:rPr>
              <a:t> </a:t>
            </a:r>
            <a:r>
              <a:rPr lang="nb-NO" altLang="nb-NO" sz="1800" b="0" dirty="0" err="1">
                <a:latin typeface="PT Serif" panose="020A0603040505020204" pitchFamily="18" charset="77"/>
              </a:rPr>
              <a:t>Syst</a:t>
            </a:r>
            <a:r>
              <a:rPr lang="nb-NO" altLang="nb-NO" sz="1800" b="0" dirty="0">
                <a:latin typeface="PT Serif" panose="020A0603040505020204" pitchFamily="18" charset="77"/>
              </a:rPr>
              <a:t> Rev</a:t>
            </a:r>
          </a:p>
          <a:p>
            <a:pPr lvl="1" algn="l" eaLnBrk="1" hangingPunct="1">
              <a:spcBef>
                <a:spcPct val="0"/>
              </a:spcBef>
              <a:buFontTx/>
              <a:buNone/>
            </a:pPr>
            <a:endParaRPr lang="nb-NO" altLang="nb-NO" sz="2800" dirty="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nb-NO" altLang="nb-NO" sz="2400" dirty="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nb-NO" altLang="nb-NO" sz="2400" dirty="0">
              <a:latin typeface="Arial" panose="020B0604020202020204" pitchFamily="34" charset="0"/>
            </a:endParaRPr>
          </a:p>
        </p:txBody>
      </p:sp>
      <p:sp>
        <p:nvSpPr>
          <p:cNvPr id="8" name="Navn Navnesen">
            <a:extLst>
              <a:ext uri="{FF2B5EF4-FFF2-40B4-BE49-F238E27FC236}">
                <a16:creationId xmlns:a16="http://schemas.microsoft.com/office/drawing/2014/main" id="{FED03E94-6B34-85F2-0110-A2A350C0AEAC}"/>
              </a:ext>
            </a:extLst>
          </p:cNvPr>
          <p:cNvSpPr txBox="1"/>
          <p:nvPr/>
        </p:nvSpPr>
        <p:spPr>
          <a:xfrm>
            <a:off x="1786694" y="12504242"/>
            <a:ext cx="16186059" cy="8720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l">
              <a:defRPr sz="2500" b="0">
                <a:solidFill>
                  <a:srgbClr val="42B86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marL="0" marR="0" lvl="0" indent="0" algn="l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500" b="0" i="0" u="none" strike="noStrike" kern="0" cap="none" spc="0" normalizeH="0" baseline="0" noProof="0" dirty="0">
                <a:ln>
                  <a:noFill/>
                </a:ln>
                <a:solidFill>
                  <a:srgbClr val="2B504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Samira </a:t>
            </a:r>
            <a:r>
              <a:rPr kumimoji="0" lang="nb-NO" sz="2500" b="0" i="0" u="none" strike="noStrike" kern="0" cap="none" spc="0" normalizeH="0" baseline="0" noProof="0" dirty="0" err="1">
                <a:ln>
                  <a:noFill/>
                </a:ln>
                <a:solidFill>
                  <a:srgbClr val="2B504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Lekhal</a:t>
            </a:r>
            <a:endParaRPr kumimoji="0" lang="nb-NO" sz="2500" b="0" i="0" u="none" strike="noStrike" kern="0" cap="none" spc="0" normalizeH="0" baseline="0" noProof="0" dirty="0">
              <a:ln>
                <a:noFill/>
              </a:ln>
              <a:solidFill>
                <a:srgbClr val="2B504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  <a:p>
            <a:pPr marL="0" marR="0" lvl="0" indent="0" algn="l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500" b="0" i="0" u="none" strike="noStrike" kern="0" cap="none" spc="0" normalizeH="0" baseline="0" noProof="0" dirty="0">
              <a:ln>
                <a:noFill/>
              </a:ln>
              <a:solidFill>
                <a:srgbClr val="42B860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pic>
        <p:nvPicPr>
          <p:cNvPr id="6" name="Plassholder for innhold 2">
            <a:extLst>
              <a:ext uri="{FF2B5EF4-FFF2-40B4-BE49-F238E27FC236}">
                <a16:creationId xmlns:a16="http://schemas.microsoft.com/office/drawing/2014/main" id="{BD17C9D5-705B-62A9-43BA-0E14EA5A52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515178" y="3235325"/>
            <a:ext cx="6915150" cy="711517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6FEACB-DEF3-882B-3609-FF924808DA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Tittel 1">
            <a:extLst>
              <a:ext uri="{FF2B5EF4-FFF2-40B4-BE49-F238E27FC236}">
                <a16:creationId xmlns:a16="http://schemas.microsoft.com/office/drawing/2014/main" id="{5D616983-E19B-CBA0-0F27-17A8BBDC3F8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 eaLnBrk="1" hangingPunct="1"/>
            <a:r>
              <a:rPr lang="nb-NO" altLang="nb-NO" sz="8800" dirty="0">
                <a:solidFill>
                  <a:srgbClr val="2B5048"/>
                </a:solidFill>
                <a:latin typeface="PT Serif" panose="020A0603040505020204" pitchFamily="18" charset="77"/>
              </a:rPr>
              <a:t>Utredning og behandling</a:t>
            </a:r>
          </a:p>
        </p:txBody>
      </p:sp>
      <p:sp>
        <p:nvSpPr>
          <p:cNvPr id="29699" name="Plassholder for innhold 2">
            <a:extLst>
              <a:ext uri="{FF2B5EF4-FFF2-40B4-BE49-F238E27FC236}">
                <a16:creationId xmlns:a16="http://schemas.microsoft.com/office/drawing/2014/main" id="{F5CBC9D0-9B5F-FE81-D2DF-C0108F94EE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89100" y="3680460"/>
            <a:ext cx="21005800" cy="8765540"/>
          </a:xfrm>
        </p:spPr>
        <p:txBody>
          <a:bodyPr/>
          <a:lstStyle/>
          <a:p>
            <a:pPr marL="635000" lvl="1" indent="0" eaLnBrk="1" hangingPunct="1">
              <a:buNone/>
              <a:defRPr/>
            </a:pPr>
            <a:r>
              <a:rPr lang="nb-NO" sz="3200" b="1" dirty="0">
                <a:solidFill>
                  <a:srgbClr val="2B5048"/>
                </a:solidFill>
                <a:latin typeface="PT Serif" panose="020A0603040505020204" pitchFamily="18" charset="77"/>
                <a:ea typeface="+mn-ea"/>
              </a:rPr>
              <a:t>Kartlegging</a:t>
            </a:r>
          </a:p>
          <a:p>
            <a:pPr lvl="1" algn="just">
              <a:defRPr/>
            </a:pPr>
            <a:r>
              <a:rPr lang="nb-NO" sz="3200" dirty="0">
                <a:solidFill>
                  <a:srgbClr val="2B5048"/>
                </a:solidFill>
                <a:latin typeface="PT Serif" panose="020A0603040505020204" pitchFamily="18" charset="77"/>
                <a:ea typeface="+mn-ea"/>
              </a:rPr>
              <a:t>Anamnese</a:t>
            </a:r>
          </a:p>
          <a:p>
            <a:pPr lvl="2" algn="just">
              <a:defRPr/>
            </a:pPr>
            <a:r>
              <a:rPr lang="nb-NO" sz="3200" dirty="0">
                <a:solidFill>
                  <a:srgbClr val="2B5048"/>
                </a:solidFill>
                <a:latin typeface="PT Serif" panose="020A0603040505020204" pitchFamily="18" charset="77"/>
                <a:ea typeface="+mn-ea"/>
              </a:rPr>
              <a:t>Vekthistorikk, genetisk </a:t>
            </a:r>
            <a:r>
              <a:rPr lang="nb-NO" sz="3200" dirty="0" err="1">
                <a:solidFill>
                  <a:srgbClr val="2B5048"/>
                </a:solidFill>
                <a:latin typeface="PT Serif" panose="020A0603040505020204" pitchFamily="18" charset="77"/>
                <a:ea typeface="+mn-ea"/>
              </a:rPr>
              <a:t>disp</a:t>
            </a:r>
            <a:endParaRPr lang="nb-NO" sz="3200" dirty="0">
              <a:solidFill>
                <a:srgbClr val="2B5048"/>
              </a:solidFill>
              <a:latin typeface="PT Serif" panose="020A0603040505020204" pitchFamily="18" charset="77"/>
              <a:ea typeface="+mn-ea"/>
            </a:endParaRPr>
          </a:p>
          <a:p>
            <a:pPr lvl="2" algn="just">
              <a:defRPr/>
            </a:pPr>
            <a:r>
              <a:rPr lang="nb-NO" sz="3200" dirty="0">
                <a:solidFill>
                  <a:srgbClr val="2B5048"/>
                </a:solidFill>
                <a:latin typeface="PT Serif" panose="020A0603040505020204" pitchFamily="18" charset="77"/>
                <a:ea typeface="+mn-ea"/>
              </a:rPr>
              <a:t>Kostholdsvaner</a:t>
            </a:r>
          </a:p>
          <a:p>
            <a:pPr lvl="1" algn="just">
              <a:defRPr/>
            </a:pPr>
            <a:r>
              <a:rPr lang="nb-NO" sz="3200" dirty="0">
                <a:solidFill>
                  <a:srgbClr val="2B5048"/>
                </a:solidFill>
                <a:latin typeface="PT Serif" panose="020A0603040505020204" pitchFamily="18" charset="77"/>
                <a:ea typeface="+mn-ea"/>
              </a:rPr>
              <a:t>Klinisk </a:t>
            </a:r>
            <a:r>
              <a:rPr lang="nb-NO" sz="3200" dirty="0" err="1">
                <a:solidFill>
                  <a:srgbClr val="2B5048"/>
                </a:solidFill>
                <a:latin typeface="PT Serif" panose="020A0603040505020204" pitchFamily="18" charset="77"/>
                <a:ea typeface="+mn-ea"/>
              </a:rPr>
              <a:t>us</a:t>
            </a:r>
            <a:endParaRPr lang="nb-NO" sz="3200" dirty="0">
              <a:solidFill>
                <a:srgbClr val="2B5048"/>
              </a:solidFill>
              <a:latin typeface="PT Serif" panose="020A0603040505020204" pitchFamily="18" charset="77"/>
              <a:ea typeface="+mn-ea"/>
            </a:endParaRPr>
          </a:p>
          <a:p>
            <a:pPr lvl="2" algn="just">
              <a:defRPr/>
            </a:pPr>
            <a:r>
              <a:rPr lang="nb-NO" sz="3200" dirty="0">
                <a:solidFill>
                  <a:srgbClr val="2B5048"/>
                </a:solidFill>
                <a:latin typeface="PT Serif" panose="020A0603040505020204" pitchFamily="18" charset="77"/>
                <a:ea typeface="+mn-ea"/>
              </a:rPr>
              <a:t>H, V, </a:t>
            </a:r>
            <a:r>
              <a:rPr lang="nb-NO" sz="3200" dirty="0" err="1">
                <a:solidFill>
                  <a:srgbClr val="2B5048"/>
                </a:solidFill>
                <a:latin typeface="PT Serif" panose="020A0603040505020204" pitchFamily="18" charset="77"/>
                <a:ea typeface="+mn-ea"/>
              </a:rPr>
              <a:t>iso</a:t>
            </a:r>
            <a:r>
              <a:rPr lang="nb-NO" sz="3200" dirty="0">
                <a:solidFill>
                  <a:srgbClr val="2B5048"/>
                </a:solidFill>
                <a:latin typeface="PT Serif" panose="020A0603040505020204" pitchFamily="18" charset="77"/>
                <a:ea typeface="+mn-ea"/>
              </a:rPr>
              <a:t> BMI, midjemål, BT</a:t>
            </a:r>
          </a:p>
          <a:p>
            <a:pPr lvl="1" algn="just">
              <a:defRPr/>
            </a:pPr>
            <a:r>
              <a:rPr lang="nb-NO" sz="3200" dirty="0">
                <a:solidFill>
                  <a:srgbClr val="2B5048"/>
                </a:solidFill>
                <a:latin typeface="PT Serif" panose="020A0603040505020204" pitchFamily="18" charset="77"/>
                <a:ea typeface="+mn-ea"/>
              </a:rPr>
              <a:t>Orienterende blodprøver</a:t>
            </a:r>
          </a:p>
          <a:p>
            <a:pPr lvl="1" eaLnBrk="1" hangingPunct="1">
              <a:defRPr/>
            </a:pPr>
            <a:endParaRPr lang="nb-NO" sz="4000" b="1" dirty="0">
              <a:ea typeface="+mn-ea"/>
            </a:endParaRPr>
          </a:p>
          <a:p>
            <a:pPr marL="914400" lvl="1" indent="0">
              <a:buNone/>
              <a:defRPr/>
            </a:pPr>
            <a:endParaRPr lang="nb-NO" sz="4000" b="1" dirty="0">
              <a:ea typeface="+mn-ea"/>
            </a:endParaRPr>
          </a:p>
        </p:txBody>
      </p:sp>
      <p:sp>
        <p:nvSpPr>
          <p:cNvPr id="62467" name="TekstSylinder 3">
            <a:extLst>
              <a:ext uri="{FF2B5EF4-FFF2-40B4-BE49-F238E27FC236}">
                <a16:creationId xmlns:a16="http://schemas.microsoft.com/office/drawing/2014/main" id="{B529F449-250C-70A8-86F0-D8C30CA451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85874" y="10944225"/>
            <a:ext cx="17097375" cy="2369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lvl="1" algn="l" eaLnBrk="1" hangingPunct="1">
              <a:spcBef>
                <a:spcPct val="0"/>
              </a:spcBef>
              <a:buFontTx/>
              <a:buNone/>
            </a:pPr>
            <a:r>
              <a:rPr lang="en-US" altLang="nb-NO" sz="1800" b="0" dirty="0" err="1">
                <a:latin typeface="PT Serif" panose="020A0603040505020204" pitchFamily="18" charset="77"/>
              </a:rPr>
              <a:t>Reinehr</a:t>
            </a:r>
            <a:r>
              <a:rPr lang="en-US" altLang="nb-NO" sz="1800" b="0" dirty="0">
                <a:latin typeface="PT Serif" panose="020A0603040505020204" pitchFamily="18" charset="77"/>
              </a:rPr>
              <a:t> T. Nat Rev Endocrinol. 2013 Oct;9(10):607-14.. </a:t>
            </a:r>
            <a:r>
              <a:rPr lang="en-US" altLang="nb-NO" sz="1800" b="0" dirty="0" err="1">
                <a:latin typeface="PT Serif" panose="020A0603040505020204" pitchFamily="18" charset="77"/>
              </a:rPr>
              <a:t>Epub</a:t>
            </a:r>
            <a:r>
              <a:rPr lang="en-US" altLang="nb-NO" sz="1800" b="0" dirty="0">
                <a:latin typeface="PT Serif" panose="020A0603040505020204" pitchFamily="18" charset="77"/>
              </a:rPr>
              <a:t> 2013 Jul 30. </a:t>
            </a:r>
            <a:r>
              <a:rPr lang="nb-NO" altLang="nb-NO" sz="1800" b="0" dirty="0" err="1">
                <a:latin typeface="PT Serif" panose="020A0603040505020204" pitchFamily="18" charset="77"/>
              </a:rPr>
              <a:t>Review</a:t>
            </a:r>
            <a:endParaRPr lang="nb-NO" altLang="nb-NO" sz="1800" b="0" dirty="0">
              <a:latin typeface="PT Serif" panose="020A0603040505020204" pitchFamily="18" charset="77"/>
            </a:endParaRPr>
          </a:p>
          <a:p>
            <a:pPr lvl="1" algn="l" eaLnBrk="1" hangingPunct="1">
              <a:spcBef>
                <a:spcPct val="0"/>
              </a:spcBef>
              <a:buFontTx/>
              <a:buNone/>
            </a:pPr>
            <a:r>
              <a:rPr lang="nb-NO" altLang="nb-NO" sz="1800" b="0" dirty="0">
                <a:latin typeface="PT Serif" panose="020A0603040505020204" pitchFamily="18" charset="77"/>
              </a:rPr>
              <a:t>Ho M. et al, </a:t>
            </a:r>
            <a:r>
              <a:rPr lang="nb-NO" altLang="nb-NO" sz="1800" b="0" dirty="0" err="1">
                <a:latin typeface="PT Serif" panose="020A0603040505020204" pitchFamily="18" charset="77"/>
              </a:rPr>
              <a:t>Pediatrics</a:t>
            </a:r>
            <a:r>
              <a:rPr lang="nb-NO" altLang="nb-NO" sz="1800" b="0" dirty="0">
                <a:latin typeface="PT Serif" panose="020A0603040505020204" pitchFamily="18" charset="77"/>
              </a:rPr>
              <a:t> 2012; 130:e 1647</a:t>
            </a:r>
          </a:p>
          <a:p>
            <a:pPr lvl="1" algn="l" eaLnBrk="1" hangingPunct="1">
              <a:spcBef>
                <a:spcPct val="0"/>
              </a:spcBef>
              <a:buFontTx/>
              <a:buNone/>
            </a:pPr>
            <a:r>
              <a:rPr lang="nb-NO" altLang="nb-NO" sz="1800" b="0" dirty="0" err="1">
                <a:latin typeface="PT Serif" panose="020A0603040505020204" pitchFamily="18" charset="77"/>
              </a:rPr>
              <a:t>Oude</a:t>
            </a:r>
            <a:r>
              <a:rPr lang="nb-NO" altLang="nb-NO" sz="1800" b="0" dirty="0">
                <a:latin typeface="PT Serif" panose="020A0603040505020204" pitchFamily="18" charset="77"/>
              </a:rPr>
              <a:t> et al., 2009, </a:t>
            </a:r>
            <a:r>
              <a:rPr lang="nb-NO" altLang="nb-NO" sz="1800" b="0" dirty="0" err="1">
                <a:latin typeface="PT Serif" panose="020A0603040505020204" pitchFamily="18" charset="77"/>
              </a:rPr>
              <a:t>cochrane</a:t>
            </a:r>
            <a:r>
              <a:rPr lang="nb-NO" altLang="nb-NO" sz="1800" b="0" dirty="0">
                <a:latin typeface="PT Serif" panose="020A0603040505020204" pitchFamily="18" charset="77"/>
              </a:rPr>
              <a:t> </a:t>
            </a:r>
            <a:r>
              <a:rPr lang="nb-NO" altLang="nb-NO" sz="1800" b="0" dirty="0" err="1">
                <a:latin typeface="PT Serif" panose="020A0603040505020204" pitchFamily="18" charset="77"/>
              </a:rPr>
              <a:t>systemativ</a:t>
            </a:r>
            <a:r>
              <a:rPr lang="nb-NO" altLang="nb-NO" sz="1800" b="0" dirty="0">
                <a:latin typeface="PT Serif" panose="020A0603040505020204" pitchFamily="18" charset="77"/>
              </a:rPr>
              <a:t> </a:t>
            </a:r>
            <a:r>
              <a:rPr lang="nb-NO" altLang="nb-NO" sz="1800" b="0" dirty="0" err="1">
                <a:latin typeface="PT Serif" panose="020A0603040505020204" pitchFamily="18" charset="77"/>
              </a:rPr>
              <a:t>review</a:t>
            </a:r>
            <a:r>
              <a:rPr lang="nb-NO" altLang="nb-NO" sz="1800" b="0" dirty="0">
                <a:latin typeface="PT Serif" panose="020A0603040505020204" pitchFamily="18" charset="77"/>
              </a:rPr>
              <a:t>  </a:t>
            </a:r>
          </a:p>
          <a:p>
            <a:pPr lvl="1" algn="l" eaLnBrk="1" hangingPunct="1">
              <a:spcBef>
                <a:spcPct val="0"/>
              </a:spcBef>
              <a:buFontTx/>
              <a:buNone/>
            </a:pPr>
            <a:r>
              <a:rPr lang="nb-NO" altLang="nb-NO" sz="1800" b="0" dirty="0" err="1">
                <a:latin typeface="PT Serif" panose="020A0603040505020204" pitchFamily="18" charset="77"/>
              </a:rPr>
              <a:t>Meade</a:t>
            </a:r>
            <a:r>
              <a:rPr lang="nb-NO" altLang="nb-NO" sz="1800" b="0" dirty="0">
                <a:latin typeface="PT Serif" panose="020A0603040505020204" pitchFamily="18" charset="77"/>
              </a:rPr>
              <a:t> E. et al, 2017, </a:t>
            </a:r>
            <a:r>
              <a:rPr lang="nb-NO" altLang="nb-NO" sz="1800" b="0" dirty="0" err="1">
                <a:latin typeface="PT Serif" panose="020A0603040505020204" pitchFamily="18" charset="77"/>
              </a:rPr>
              <a:t>Cochrane</a:t>
            </a:r>
            <a:r>
              <a:rPr lang="nb-NO" altLang="nb-NO" sz="1800" b="0" dirty="0">
                <a:latin typeface="PT Serif" panose="020A0603040505020204" pitchFamily="18" charset="77"/>
              </a:rPr>
              <a:t> </a:t>
            </a:r>
            <a:r>
              <a:rPr lang="nb-NO" altLang="nb-NO" sz="1800" b="0" dirty="0" err="1">
                <a:latin typeface="PT Serif" panose="020A0603040505020204" pitchFamily="18" charset="77"/>
              </a:rPr>
              <a:t>Databse</a:t>
            </a:r>
            <a:r>
              <a:rPr lang="nb-NO" altLang="nb-NO" sz="1800" b="0" dirty="0">
                <a:latin typeface="PT Serif" panose="020A0603040505020204" pitchFamily="18" charset="77"/>
              </a:rPr>
              <a:t> </a:t>
            </a:r>
            <a:r>
              <a:rPr lang="nb-NO" altLang="nb-NO" sz="1800" b="0" dirty="0" err="1">
                <a:latin typeface="PT Serif" panose="020A0603040505020204" pitchFamily="18" charset="77"/>
              </a:rPr>
              <a:t>Syst</a:t>
            </a:r>
            <a:r>
              <a:rPr lang="nb-NO" altLang="nb-NO" sz="1800" b="0" dirty="0">
                <a:latin typeface="PT Serif" panose="020A0603040505020204" pitchFamily="18" charset="77"/>
              </a:rPr>
              <a:t> Rev</a:t>
            </a:r>
          </a:p>
          <a:p>
            <a:pPr lvl="1" algn="l" eaLnBrk="1" hangingPunct="1">
              <a:spcBef>
                <a:spcPct val="0"/>
              </a:spcBef>
              <a:buFontTx/>
              <a:buNone/>
            </a:pPr>
            <a:endParaRPr lang="nb-NO" altLang="nb-NO" sz="2800" dirty="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nb-NO" altLang="nb-NO" sz="2400" dirty="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nb-NO" altLang="nb-NO" sz="2400" dirty="0">
              <a:latin typeface="Arial" panose="020B0604020202020204" pitchFamily="34" charset="0"/>
            </a:endParaRPr>
          </a:p>
        </p:txBody>
      </p:sp>
      <p:sp>
        <p:nvSpPr>
          <p:cNvPr id="8" name="Navn Navnesen">
            <a:extLst>
              <a:ext uri="{FF2B5EF4-FFF2-40B4-BE49-F238E27FC236}">
                <a16:creationId xmlns:a16="http://schemas.microsoft.com/office/drawing/2014/main" id="{5F644579-7D58-B014-AF07-365D79F4BE50}"/>
              </a:ext>
            </a:extLst>
          </p:cNvPr>
          <p:cNvSpPr txBox="1"/>
          <p:nvPr/>
        </p:nvSpPr>
        <p:spPr>
          <a:xfrm>
            <a:off x="1786694" y="12504242"/>
            <a:ext cx="16186059" cy="8720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l">
              <a:defRPr sz="2500" b="0">
                <a:solidFill>
                  <a:srgbClr val="42B86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marL="0" marR="0" lvl="0" indent="0" algn="l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500" b="0" i="0" u="none" strike="noStrike" kern="0" cap="none" spc="0" normalizeH="0" baseline="0" noProof="0" dirty="0">
                <a:ln>
                  <a:noFill/>
                </a:ln>
                <a:solidFill>
                  <a:srgbClr val="2B504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Samira </a:t>
            </a:r>
            <a:r>
              <a:rPr kumimoji="0" lang="nb-NO" sz="2500" b="0" i="0" u="none" strike="noStrike" kern="0" cap="none" spc="0" normalizeH="0" baseline="0" noProof="0" dirty="0" err="1">
                <a:ln>
                  <a:noFill/>
                </a:ln>
                <a:solidFill>
                  <a:srgbClr val="2B504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Lekhal</a:t>
            </a:r>
            <a:endParaRPr kumimoji="0" lang="nb-NO" sz="2500" b="0" i="0" u="none" strike="noStrike" kern="0" cap="none" spc="0" normalizeH="0" baseline="0" noProof="0" dirty="0">
              <a:ln>
                <a:noFill/>
              </a:ln>
              <a:solidFill>
                <a:srgbClr val="2B504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  <a:p>
            <a:pPr marL="0" marR="0" lvl="0" indent="0" algn="l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500" b="0" i="0" u="none" strike="noStrike" kern="0" cap="none" spc="0" normalizeH="0" baseline="0" noProof="0" dirty="0">
              <a:ln>
                <a:noFill/>
              </a:ln>
              <a:solidFill>
                <a:srgbClr val="42B860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pic>
        <p:nvPicPr>
          <p:cNvPr id="6" name="Plassholder for innhold 2">
            <a:extLst>
              <a:ext uri="{FF2B5EF4-FFF2-40B4-BE49-F238E27FC236}">
                <a16:creationId xmlns:a16="http://schemas.microsoft.com/office/drawing/2014/main" id="{814EDBD0-3C93-3CCD-75CE-BA13A93395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515178" y="3235325"/>
            <a:ext cx="6915150" cy="7115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82188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4235A9-1621-C70C-1EB1-B37BAA1D9F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vn Navnesen">
            <a:extLst>
              <a:ext uri="{FF2B5EF4-FFF2-40B4-BE49-F238E27FC236}">
                <a16:creationId xmlns:a16="http://schemas.microsoft.com/office/drawing/2014/main" id="{6AC5DB89-91D2-C8FB-4B63-AE588FC18519}"/>
              </a:ext>
            </a:extLst>
          </p:cNvPr>
          <p:cNvSpPr txBox="1"/>
          <p:nvPr/>
        </p:nvSpPr>
        <p:spPr>
          <a:xfrm>
            <a:off x="1689100" y="12252782"/>
            <a:ext cx="16186059" cy="8720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l">
              <a:defRPr sz="2500" b="0">
                <a:solidFill>
                  <a:srgbClr val="42B86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marL="0" marR="0" lvl="0" indent="0" algn="l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500" b="0" i="0" u="none" strike="noStrike" kern="0" cap="none" spc="0" normalizeH="0" baseline="0" noProof="0" dirty="0">
                <a:ln>
                  <a:noFill/>
                </a:ln>
                <a:solidFill>
                  <a:srgbClr val="2B504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Samira </a:t>
            </a:r>
            <a:r>
              <a:rPr kumimoji="0" lang="nb-NO" sz="2500" b="0" i="0" u="none" strike="noStrike" kern="0" cap="none" spc="0" normalizeH="0" baseline="0" noProof="0" dirty="0" err="1">
                <a:ln>
                  <a:noFill/>
                </a:ln>
                <a:solidFill>
                  <a:srgbClr val="2B504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Lekhal</a:t>
            </a:r>
            <a:endParaRPr kumimoji="0" lang="nb-NO" sz="2500" b="0" i="0" u="none" strike="noStrike" kern="0" cap="none" spc="0" normalizeH="0" baseline="0" noProof="0" dirty="0">
              <a:ln>
                <a:noFill/>
              </a:ln>
              <a:solidFill>
                <a:srgbClr val="2B504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  <a:p>
            <a:pPr marL="0" marR="0" lvl="0" indent="0" algn="l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500" b="0" i="0" u="none" strike="noStrike" kern="0" cap="none" spc="0" normalizeH="0" baseline="0" noProof="0" dirty="0">
              <a:ln>
                <a:noFill/>
              </a:ln>
              <a:solidFill>
                <a:srgbClr val="42B860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5" name="Tittel 4">
            <a:extLst>
              <a:ext uri="{FF2B5EF4-FFF2-40B4-BE49-F238E27FC236}">
                <a16:creationId xmlns:a16="http://schemas.microsoft.com/office/drawing/2014/main" id="{620B78A6-D8AD-0237-509C-4F87D5E8B0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9" name="Bilde 8" descr="Et bilde som inneholder tekst, skjermbilde, Font, nummer&#10;&#10;KI-generert innhold kan være feil.">
            <a:extLst>
              <a:ext uri="{FF2B5EF4-FFF2-40B4-BE49-F238E27FC236}">
                <a16:creationId xmlns:a16="http://schemas.microsoft.com/office/drawing/2014/main" id="{20813E39-9D27-56E8-F046-C7C77DB05B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9100" y="591184"/>
            <a:ext cx="20050760" cy="11273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6051910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6DCAF7-96A7-AA12-82B8-DB24F829C5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Tittel 1">
            <a:extLst>
              <a:ext uri="{FF2B5EF4-FFF2-40B4-BE49-F238E27FC236}">
                <a16:creationId xmlns:a16="http://schemas.microsoft.com/office/drawing/2014/main" id="{E68BF6F8-3856-0376-72F7-E9AB6C1FF12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 eaLnBrk="1" hangingPunct="1"/>
            <a:r>
              <a:rPr lang="nb-NO" altLang="nb-NO" sz="8800" dirty="0">
                <a:solidFill>
                  <a:srgbClr val="2B5048"/>
                </a:solidFill>
                <a:latin typeface="PT Serif" panose="020A0603040505020204" pitchFamily="18" charset="77"/>
              </a:rPr>
              <a:t>Utredning og behandling</a:t>
            </a:r>
          </a:p>
        </p:txBody>
      </p:sp>
      <p:sp>
        <p:nvSpPr>
          <p:cNvPr id="29699" name="Plassholder for innhold 2">
            <a:extLst>
              <a:ext uri="{FF2B5EF4-FFF2-40B4-BE49-F238E27FC236}">
                <a16:creationId xmlns:a16="http://schemas.microsoft.com/office/drawing/2014/main" id="{B1153062-6A55-EEF1-37C8-A9C9C03B0F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buNone/>
              <a:defRPr/>
            </a:pPr>
            <a:endParaRPr lang="nb-NO" sz="4000" dirty="0">
              <a:latin typeface="PT Serif" panose="020A0603040505020204" pitchFamily="18" charset="77"/>
              <a:ea typeface="+mn-ea"/>
            </a:endParaRPr>
          </a:p>
          <a:p>
            <a:pPr lvl="1" eaLnBrk="1" hangingPunct="1">
              <a:defRPr/>
            </a:pPr>
            <a:r>
              <a:rPr lang="nb-NO" sz="6000" b="1" dirty="0">
                <a:solidFill>
                  <a:srgbClr val="2B5048"/>
                </a:solidFill>
                <a:latin typeface="PT Serif" panose="020A0603040505020204" pitchFamily="18" charset="77"/>
                <a:ea typeface="+mn-ea"/>
              </a:rPr>
              <a:t>Kostholdsveiledning</a:t>
            </a:r>
          </a:p>
          <a:p>
            <a:pPr lvl="1" eaLnBrk="1" hangingPunct="1">
              <a:defRPr/>
            </a:pPr>
            <a:r>
              <a:rPr lang="nb-NO" sz="4000" b="1" dirty="0">
                <a:solidFill>
                  <a:srgbClr val="2B5048"/>
                </a:solidFill>
                <a:latin typeface="PT Serif" panose="020A0603040505020204" pitchFamily="18" charset="77"/>
                <a:ea typeface="+mn-ea"/>
              </a:rPr>
              <a:t>Fysisk aktivitet</a:t>
            </a:r>
          </a:p>
          <a:p>
            <a:pPr lvl="1" eaLnBrk="1" hangingPunct="1">
              <a:defRPr/>
            </a:pPr>
            <a:r>
              <a:rPr lang="nb-NO" sz="4000" b="1" dirty="0">
                <a:solidFill>
                  <a:srgbClr val="2B5048"/>
                </a:solidFill>
                <a:latin typeface="PT Serif" panose="020A0603040505020204" pitchFamily="18" charset="77"/>
                <a:ea typeface="+mn-ea"/>
              </a:rPr>
              <a:t>Holdnings - og atferdsendring</a:t>
            </a:r>
          </a:p>
          <a:p>
            <a:pPr lvl="1" eaLnBrk="1" hangingPunct="1">
              <a:defRPr/>
            </a:pPr>
            <a:r>
              <a:rPr lang="nb-NO" sz="4000" b="1" dirty="0">
                <a:solidFill>
                  <a:srgbClr val="2B5048"/>
                </a:solidFill>
                <a:latin typeface="PT Serif" panose="020A0603040505020204" pitchFamily="18" charset="77"/>
                <a:ea typeface="+mn-ea"/>
              </a:rPr>
              <a:t>Medikamentell behandling</a:t>
            </a:r>
          </a:p>
          <a:p>
            <a:pPr lvl="1" eaLnBrk="1" hangingPunct="1">
              <a:defRPr/>
            </a:pPr>
            <a:endParaRPr lang="nb-NO" sz="4000" b="1" dirty="0">
              <a:ea typeface="+mn-ea"/>
            </a:endParaRPr>
          </a:p>
          <a:p>
            <a:pPr marL="914400" lvl="1" indent="0">
              <a:buNone/>
              <a:defRPr/>
            </a:pPr>
            <a:endParaRPr lang="nb-NO" sz="4000" b="1" dirty="0">
              <a:ea typeface="+mn-ea"/>
            </a:endParaRPr>
          </a:p>
        </p:txBody>
      </p:sp>
      <p:sp>
        <p:nvSpPr>
          <p:cNvPr id="62467" name="TekstSylinder 3">
            <a:extLst>
              <a:ext uri="{FF2B5EF4-FFF2-40B4-BE49-F238E27FC236}">
                <a16:creationId xmlns:a16="http://schemas.microsoft.com/office/drawing/2014/main" id="{9CA392FA-C382-B3B4-8EA5-63F97590D4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85874" y="10944225"/>
            <a:ext cx="17097375" cy="2369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lvl="1" algn="l" eaLnBrk="1" hangingPunct="1">
              <a:spcBef>
                <a:spcPct val="0"/>
              </a:spcBef>
              <a:buFontTx/>
              <a:buNone/>
            </a:pPr>
            <a:r>
              <a:rPr lang="en-US" altLang="nb-NO" sz="1800" b="0" dirty="0" err="1">
                <a:latin typeface="PT Serif" panose="020A0603040505020204" pitchFamily="18" charset="77"/>
              </a:rPr>
              <a:t>Reinehr</a:t>
            </a:r>
            <a:r>
              <a:rPr lang="en-US" altLang="nb-NO" sz="1800" b="0" dirty="0">
                <a:latin typeface="PT Serif" panose="020A0603040505020204" pitchFamily="18" charset="77"/>
              </a:rPr>
              <a:t> T. Nat Rev Endocrinol. 2013 Oct;9(10):607-14.. </a:t>
            </a:r>
            <a:r>
              <a:rPr lang="en-US" altLang="nb-NO" sz="1800" b="0" dirty="0" err="1">
                <a:latin typeface="PT Serif" panose="020A0603040505020204" pitchFamily="18" charset="77"/>
              </a:rPr>
              <a:t>Epub</a:t>
            </a:r>
            <a:r>
              <a:rPr lang="en-US" altLang="nb-NO" sz="1800" b="0" dirty="0">
                <a:latin typeface="PT Serif" panose="020A0603040505020204" pitchFamily="18" charset="77"/>
              </a:rPr>
              <a:t> 2013 Jul 30. </a:t>
            </a:r>
            <a:r>
              <a:rPr lang="nb-NO" altLang="nb-NO" sz="1800" b="0" dirty="0" err="1">
                <a:latin typeface="PT Serif" panose="020A0603040505020204" pitchFamily="18" charset="77"/>
              </a:rPr>
              <a:t>Review</a:t>
            </a:r>
            <a:endParaRPr lang="nb-NO" altLang="nb-NO" sz="1800" b="0" dirty="0">
              <a:latin typeface="PT Serif" panose="020A0603040505020204" pitchFamily="18" charset="77"/>
            </a:endParaRPr>
          </a:p>
          <a:p>
            <a:pPr lvl="1" algn="l" eaLnBrk="1" hangingPunct="1">
              <a:spcBef>
                <a:spcPct val="0"/>
              </a:spcBef>
              <a:buFontTx/>
              <a:buNone/>
            </a:pPr>
            <a:r>
              <a:rPr lang="nb-NO" altLang="nb-NO" sz="1800" b="0" dirty="0">
                <a:latin typeface="PT Serif" panose="020A0603040505020204" pitchFamily="18" charset="77"/>
              </a:rPr>
              <a:t>Ho M. et al, </a:t>
            </a:r>
            <a:r>
              <a:rPr lang="nb-NO" altLang="nb-NO" sz="1800" b="0" dirty="0" err="1">
                <a:latin typeface="PT Serif" panose="020A0603040505020204" pitchFamily="18" charset="77"/>
              </a:rPr>
              <a:t>Pediatrics</a:t>
            </a:r>
            <a:r>
              <a:rPr lang="nb-NO" altLang="nb-NO" sz="1800" b="0" dirty="0">
                <a:latin typeface="PT Serif" panose="020A0603040505020204" pitchFamily="18" charset="77"/>
              </a:rPr>
              <a:t> 2012; 130:e 1647</a:t>
            </a:r>
          </a:p>
          <a:p>
            <a:pPr lvl="1" algn="l" eaLnBrk="1" hangingPunct="1">
              <a:spcBef>
                <a:spcPct val="0"/>
              </a:spcBef>
              <a:buFontTx/>
              <a:buNone/>
            </a:pPr>
            <a:r>
              <a:rPr lang="nb-NO" altLang="nb-NO" sz="1800" b="0" dirty="0" err="1">
                <a:latin typeface="PT Serif" panose="020A0603040505020204" pitchFamily="18" charset="77"/>
              </a:rPr>
              <a:t>Oude</a:t>
            </a:r>
            <a:r>
              <a:rPr lang="nb-NO" altLang="nb-NO" sz="1800" b="0" dirty="0">
                <a:latin typeface="PT Serif" panose="020A0603040505020204" pitchFamily="18" charset="77"/>
              </a:rPr>
              <a:t> et al., 2009, </a:t>
            </a:r>
            <a:r>
              <a:rPr lang="nb-NO" altLang="nb-NO" sz="1800" b="0" dirty="0" err="1">
                <a:latin typeface="PT Serif" panose="020A0603040505020204" pitchFamily="18" charset="77"/>
              </a:rPr>
              <a:t>cochrane</a:t>
            </a:r>
            <a:r>
              <a:rPr lang="nb-NO" altLang="nb-NO" sz="1800" b="0" dirty="0">
                <a:latin typeface="PT Serif" panose="020A0603040505020204" pitchFamily="18" charset="77"/>
              </a:rPr>
              <a:t> </a:t>
            </a:r>
            <a:r>
              <a:rPr lang="nb-NO" altLang="nb-NO" sz="1800" b="0" dirty="0" err="1">
                <a:latin typeface="PT Serif" panose="020A0603040505020204" pitchFamily="18" charset="77"/>
              </a:rPr>
              <a:t>systemativ</a:t>
            </a:r>
            <a:r>
              <a:rPr lang="nb-NO" altLang="nb-NO" sz="1800" b="0" dirty="0">
                <a:latin typeface="PT Serif" panose="020A0603040505020204" pitchFamily="18" charset="77"/>
              </a:rPr>
              <a:t> </a:t>
            </a:r>
            <a:r>
              <a:rPr lang="nb-NO" altLang="nb-NO" sz="1800" b="0" dirty="0" err="1">
                <a:latin typeface="PT Serif" panose="020A0603040505020204" pitchFamily="18" charset="77"/>
              </a:rPr>
              <a:t>review</a:t>
            </a:r>
            <a:r>
              <a:rPr lang="nb-NO" altLang="nb-NO" sz="1800" b="0" dirty="0">
                <a:latin typeface="PT Serif" panose="020A0603040505020204" pitchFamily="18" charset="77"/>
              </a:rPr>
              <a:t>  </a:t>
            </a:r>
          </a:p>
          <a:p>
            <a:pPr lvl="1" algn="l" eaLnBrk="1" hangingPunct="1">
              <a:spcBef>
                <a:spcPct val="0"/>
              </a:spcBef>
              <a:buFontTx/>
              <a:buNone/>
            </a:pPr>
            <a:r>
              <a:rPr lang="nb-NO" altLang="nb-NO" sz="1800" b="0" dirty="0" err="1">
                <a:latin typeface="PT Serif" panose="020A0603040505020204" pitchFamily="18" charset="77"/>
              </a:rPr>
              <a:t>Meade</a:t>
            </a:r>
            <a:r>
              <a:rPr lang="nb-NO" altLang="nb-NO" sz="1800" b="0" dirty="0">
                <a:latin typeface="PT Serif" panose="020A0603040505020204" pitchFamily="18" charset="77"/>
              </a:rPr>
              <a:t> E. et al, 2017, </a:t>
            </a:r>
            <a:r>
              <a:rPr lang="nb-NO" altLang="nb-NO" sz="1800" b="0" dirty="0" err="1">
                <a:latin typeface="PT Serif" panose="020A0603040505020204" pitchFamily="18" charset="77"/>
              </a:rPr>
              <a:t>Cochrane</a:t>
            </a:r>
            <a:r>
              <a:rPr lang="nb-NO" altLang="nb-NO" sz="1800" b="0" dirty="0">
                <a:latin typeface="PT Serif" panose="020A0603040505020204" pitchFamily="18" charset="77"/>
              </a:rPr>
              <a:t> </a:t>
            </a:r>
            <a:r>
              <a:rPr lang="nb-NO" altLang="nb-NO" sz="1800" b="0" dirty="0" err="1">
                <a:latin typeface="PT Serif" panose="020A0603040505020204" pitchFamily="18" charset="77"/>
              </a:rPr>
              <a:t>Databse</a:t>
            </a:r>
            <a:r>
              <a:rPr lang="nb-NO" altLang="nb-NO" sz="1800" b="0" dirty="0">
                <a:latin typeface="PT Serif" panose="020A0603040505020204" pitchFamily="18" charset="77"/>
              </a:rPr>
              <a:t> </a:t>
            </a:r>
            <a:r>
              <a:rPr lang="nb-NO" altLang="nb-NO" sz="1800" b="0" dirty="0" err="1">
                <a:latin typeface="PT Serif" panose="020A0603040505020204" pitchFamily="18" charset="77"/>
              </a:rPr>
              <a:t>Syst</a:t>
            </a:r>
            <a:r>
              <a:rPr lang="nb-NO" altLang="nb-NO" sz="1800" b="0" dirty="0">
                <a:latin typeface="PT Serif" panose="020A0603040505020204" pitchFamily="18" charset="77"/>
              </a:rPr>
              <a:t> Rev</a:t>
            </a:r>
          </a:p>
          <a:p>
            <a:pPr lvl="1" algn="l" eaLnBrk="1" hangingPunct="1">
              <a:spcBef>
                <a:spcPct val="0"/>
              </a:spcBef>
              <a:buFontTx/>
              <a:buNone/>
            </a:pPr>
            <a:endParaRPr lang="nb-NO" altLang="nb-NO" sz="2800" dirty="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nb-NO" altLang="nb-NO" sz="2400" dirty="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nb-NO" altLang="nb-NO" sz="2400" dirty="0">
              <a:latin typeface="Arial" panose="020B0604020202020204" pitchFamily="34" charset="0"/>
            </a:endParaRPr>
          </a:p>
        </p:txBody>
      </p:sp>
      <p:sp>
        <p:nvSpPr>
          <p:cNvPr id="8" name="Navn Navnesen">
            <a:extLst>
              <a:ext uri="{FF2B5EF4-FFF2-40B4-BE49-F238E27FC236}">
                <a16:creationId xmlns:a16="http://schemas.microsoft.com/office/drawing/2014/main" id="{840AB3C7-6AB0-8513-2B48-98720F21690F}"/>
              </a:ext>
            </a:extLst>
          </p:cNvPr>
          <p:cNvSpPr txBox="1"/>
          <p:nvPr/>
        </p:nvSpPr>
        <p:spPr>
          <a:xfrm>
            <a:off x="1786694" y="12504242"/>
            <a:ext cx="16186059" cy="8720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algn="l">
              <a:defRPr sz="2500" b="0">
                <a:solidFill>
                  <a:srgbClr val="42B86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marL="0" marR="0" lvl="0" indent="0" algn="l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500" b="0" i="0" u="none" strike="noStrike" kern="0" cap="none" spc="0" normalizeH="0" baseline="0" noProof="0" dirty="0">
                <a:ln>
                  <a:noFill/>
                </a:ln>
                <a:solidFill>
                  <a:srgbClr val="2B504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Samira </a:t>
            </a:r>
            <a:r>
              <a:rPr kumimoji="0" lang="nb-NO" sz="2500" b="0" i="0" u="none" strike="noStrike" kern="0" cap="none" spc="0" normalizeH="0" baseline="0" noProof="0" dirty="0" err="1">
                <a:ln>
                  <a:noFill/>
                </a:ln>
                <a:solidFill>
                  <a:srgbClr val="2B504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Lekhal</a:t>
            </a:r>
            <a:endParaRPr kumimoji="0" lang="nb-NO" sz="2500" b="0" i="0" u="none" strike="noStrike" kern="0" cap="none" spc="0" normalizeH="0" baseline="0" noProof="0" dirty="0">
              <a:ln>
                <a:noFill/>
              </a:ln>
              <a:solidFill>
                <a:srgbClr val="2B504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  <a:p>
            <a:pPr marL="0" marR="0" lvl="0" indent="0" algn="l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500" b="0" i="0" u="none" strike="noStrike" kern="0" cap="none" spc="0" normalizeH="0" baseline="0" noProof="0" dirty="0">
              <a:ln>
                <a:noFill/>
              </a:ln>
              <a:solidFill>
                <a:srgbClr val="42B860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pic>
        <p:nvPicPr>
          <p:cNvPr id="6" name="Plassholder for innhold 2">
            <a:extLst>
              <a:ext uri="{FF2B5EF4-FFF2-40B4-BE49-F238E27FC236}">
                <a16:creationId xmlns:a16="http://schemas.microsoft.com/office/drawing/2014/main" id="{7BA70A04-000A-9A82-CB33-B8B7AD9B85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515178" y="3235325"/>
            <a:ext cx="6915150" cy="7115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18627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A9DD65-D337-83F8-2447-B99EFD5EDD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35E77E9-1907-E3DB-8EFE-371A959417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6694" y="339724"/>
            <a:ext cx="20908206" cy="4186556"/>
          </a:xfrm>
        </p:spPr>
        <p:txBody>
          <a:bodyPr>
            <a:noAutofit/>
          </a:bodyPr>
          <a:lstStyle/>
          <a:p>
            <a:pPr algn="l"/>
            <a:r>
              <a:rPr lang="nb-NO" sz="8800" dirty="0">
                <a:solidFill>
                  <a:srgbClr val="2B5048"/>
                </a:solidFill>
                <a:latin typeface="PT Serif" panose="020A0603040505020204" pitchFamily="18" charset="77"/>
              </a:rPr>
              <a:t>Kostholdsveiledning for barn - fokus</a:t>
            </a:r>
          </a:p>
        </p:txBody>
      </p:sp>
      <p:sp>
        <p:nvSpPr>
          <p:cNvPr id="3" name="Navn Navnesen">
            <a:extLst>
              <a:ext uri="{FF2B5EF4-FFF2-40B4-BE49-F238E27FC236}">
                <a16:creationId xmlns:a16="http://schemas.microsoft.com/office/drawing/2014/main" id="{B2FFE0D6-E227-185B-E5A1-EEF760D55D62}"/>
              </a:ext>
            </a:extLst>
          </p:cNvPr>
          <p:cNvSpPr txBox="1"/>
          <p:nvPr/>
        </p:nvSpPr>
        <p:spPr>
          <a:xfrm>
            <a:off x="1786694" y="12504242"/>
            <a:ext cx="16186059" cy="8720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algn="l">
              <a:defRPr sz="2500" b="0">
                <a:solidFill>
                  <a:srgbClr val="42B86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marL="0" marR="0" lvl="0" indent="0" algn="l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500" b="0" i="0" u="none" strike="noStrike" kern="0" cap="none" spc="0" normalizeH="0" baseline="0" noProof="0" dirty="0">
                <a:ln>
                  <a:noFill/>
                </a:ln>
                <a:solidFill>
                  <a:srgbClr val="2B504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Samira </a:t>
            </a:r>
            <a:r>
              <a:rPr kumimoji="0" lang="nb-NO" sz="2500" b="0" i="0" u="none" strike="noStrike" kern="0" cap="none" spc="0" normalizeH="0" baseline="0" noProof="0" dirty="0" err="1">
                <a:ln>
                  <a:noFill/>
                </a:ln>
                <a:solidFill>
                  <a:srgbClr val="2B504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Lekhal</a:t>
            </a:r>
            <a:endParaRPr kumimoji="0" lang="nb-NO" sz="2500" b="0" i="0" u="none" strike="noStrike" kern="0" cap="none" spc="0" normalizeH="0" baseline="0" noProof="0" dirty="0">
              <a:ln>
                <a:noFill/>
              </a:ln>
              <a:solidFill>
                <a:srgbClr val="2B504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  <a:p>
            <a:pPr marL="0" marR="0" lvl="0" indent="0" algn="l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500" b="0" i="0" u="none" strike="noStrike" kern="0" cap="none" spc="0" normalizeH="0" baseline="0" noProof="0" dirty="0">
              <a:ln>
                <a:noFill/>
              </a:ln>
              <a:solidFill>
                <a:srgbClr val="42B860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4" name="Plassholder for innhold 2">
            <a:extLst>
              <a:ext uri="{FF2B5EF4-FFF2-40B4-BE49-F238E27FC236}">
                <a16:creationId xmlns:a16="http://schemas.microsoft.com/office/drawing/2014/main" id="{18195ADE-6F60-622A-8635-47C6B450FC39}"/>
              </a:ext>
            </a:extLst>
          </p:cNvPr>
          <p:cNvSpPr txBox="1">
            <a:spLocks/>
          </p:cNvSpPr>
          <p:nvPr/>
        </p:nvSpPr>
        <p:spPr>
          <a:xfrm>
            <a:off x="1689100" y="3149600"/>
            <a:ext cx="21005800" cy="9296400"/>
          </a:xfrm>
          <a:prstGeom prst="rect">
            <a:avLst/>
          </a:prstGeom>
        </p:spPr>
        <p:txBody>
          <a:bodyPr/>
          <a:lstStyle>
            <a:lvl1pPr marL="635000" marR="0" indent="-635000" algn="l" defTabSz="82550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52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1270000" marR="0" indent="-635000" algn="l" defTabSz="82550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52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905000" marR="0" indent="-635000" algn="l" defTabSz="82550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52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2540000" marR="0" indent="-635000" algn="l" defTabSz="82550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52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3175000" marR="0" indent="-635000" algn="l" defTabSz="82550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52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3810000" marR="0" indent="-635000" algn="l" defTabSz="82550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52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4445000" marR="0" indent="-635000" algn="l" defTabSz="82550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52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5080000" marR="0" indent="-635000" algn="l" defTabSz="82550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52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5715000" marR="0" indent="-635000" algn="l" defTabSz="82550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52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indent="0" hangingPunct="1">
              <a:buFontTx/>
              <a:buNone/>
              <a:defRPr/>
            </a:pPr>
            <a:endParaRPr lang="nb-NO" sz="4000" dirty="0">
              <a:latin typeface="PT Serif" panose="020A0603040505020204" pitchFamily="18" charset="77"/>
              <a:ea typeface="+mn-ea"/>
            </a:endParaRPr>
          </a:p>
          <a:p>
            <a:pPr lvl="1" hangingPunct="1">
              <a:defRPr/>
            </a:pPr>
            <a:r>
              <a:rPr lang="nb-NO" sz="4000" b="1" dirty="0">
                <a:solidFill>
                  <a:srgbClr val="2B5048"/>
                </a:solidFill>
                <a:latin typeface="PT Serif" panose="020A0603040505020204" pitchFamily="18" charset="77"/>
                <a:ea typeface="+mn-ea"/>
              </a:rPr>
              <a:t>Måltidsrytme</a:t>
            </a:r>
          </a:p>
          <a:p>
            <a:pPr lvl="1" hangingPunct="1">
              <a:defRPr/>
            </a:pPr>
            <a:r>
              <a:rPr lang="nb-NO" sz="4000" b="1" dirty="0">
                <a:solidFill>
                  <a:srgbClr val="2B5048"/>
                </a:solidFill>
                <a:latin typeface="PT Serif" panose="020A0603040505020204" pitchFamily="18" charset="77"/>
                <a:ea typeface="+mn-ea"/>
              </a:rPr>
              <a:t>Porsjon størrelse</a:t>
            </a:r>
          </a:p>
          <a:p>
            <a:pPr lvl="1" hangingPunct="1">
              <a:defRPr/>
            </a:pPr>
            <a:r>
              <a:rPr lang="nb-NO" sz="4000" b="1" dirty="0">
                <a:solidFill>
                  <a:srgbClr val="2B5048"/>
                </a:solidFill>
                <a:latin typeface="PT Serif" panose="020A0603040505020204" pitchFamily="18" charset="77"/>
                <a:ea typeface="+mn-ea"/>
              </a:rPr>
              <a:t>Søte drikker</a:t>
            </a:r>
          </a:p>
          <a:p>
            <a:pPr lvl="1" hangingPunct="1">
              <a:defRPr/>
            </a:pPr>
            <a:r>
              <a:rPr lang="nb-NO" sz="4000" b="1" dirty="0">
                <a:solidFill>
                  <a:srgbClr val="2B5048"/>
                </a:solidFill>
                <a:latin typeface="PT Serif" panose="020A0603040505020204" pitchFamily="18" charset="77"/>
                <a:ea typeface="+mn-ea"/>
              </a:rPr>
              <a:t>Tilgjengelighet av mat</a:t>
            </a:r>
          </a:p>
          <a:p>
            <a:pPr lvl="1" hangingPunct="1">
              <a:defRPr/>
            </a:pPr>
            <a:r>
              <a:rPr lang="nb-NO" sz="4000" b="1" dirty="0">
                <a:solidFill>
                  <a:srgbClr val="2B5048"/>
                </a:solidFill>
                <a:latin typeface="PT Serif" panose="020A0603040505020204" pitchFamily="18" charset="77"/>
                <a:ea typeface="+mn-ea"/>
              </a:rPr>
              <a:t>Emosjonell spising</a:t>
            </a:r>
          </a:p>
          <a:p>
            <a:pPr lvl="1" hangingPunct="1">
              <a:defRPr/>
            </a:pPr>
            <a:endParaRPr lang="nb-NO" sz="4000" b="1" dirty="0">
              <a:ea typeface="+mn-ea"/>
            </a:endParaRPr>
          </a:p>
          <a:p>
            <a:pPr marL="914400" lvl="1" indent="0" hangingPunct="1">
              <a:buFontTx/>
              <a:buNone/>
              <a:defRPr/>
            </a:pPr>
            <a:endParaRPr lang="nb-NO" sz="4000" b="1" dirty="0"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374768975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DFBB53-E442-9F46-CF1F-191DCCFDC4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Tittel 1">
            <a:extLst>
              <a:ext uri="{FF2B5EF4-FFF2-40B4-BE49-F238E27FC236}">
                <a16:creationId xmlns:a16="http://schemas.microsoft.com/office/drawing/2014/main" id="{54CC5F65-B2C6-3FB2-7155-E53943E4FDA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86694" y="355600"/>
            <a:ext cx="20908206" cy="2286000"/>
          </a:xfrm>
        </p:spPr>
        <p:txBody>
          <a:bodyPr>
            <a:normAutofit/>
          </a:bodyPr>
          <a:lstStyle/>
          <a:p>
            <a:pPr algn="l" eaLnBrk="1" hangingPunct="1"/>
            <a:r>
              <a:rPr lang="nb-NO" altLang="nb-NO" sz="8800" dirty="0">
                <a:solidFill>
                  <a:srgbClr val="2B5048"/>
                </a:solidFill>
                <a:latin typeface="PT Serif" panose="020A0603040505020204" pitchFamily="18" charset="77"/>
              </a:rPr>
              <a:t>Optimal og effektiv </a:t>
            </a:r>
            <a:r>
              <a:rPr lang="nb-NO" altLang="nb-NO" sz="8800" dirty="0" err="1">
                <a:solidFill>
                  <a:srgbClr val="2B5048"/>
                </a:solidFill>
                <a:latin typeface="PT Serif" panose="020A0603040505020204" pitchFamily="18" charset="77"/>
              </a:rPr>
              <a:t>livsstilsbehandling</a:t>
            </a:r>
            <a:endParaRPr lang="nb-NO" altLang="nb-NO" sz="8800" dirty="0">
              <a:solidFill>
                <a:srgbClr val="2B5048"/>
              </a:solidFill>
              <a:latin typeface="PT Serif" panose="020A0603040505020204" pitchFamily="18" charset="77"/>
            </a:endParaRPr>
          </a:p>
        </p:txBody>
      </p:sp>
      <p:sp>
        <p:nvSpPr>
          <p:cNvPr id="29699" name="Plassholder for innhold 2">
            <a:extLst>
              <a:ext uri="{FF2B5EF4-FFF2-40B4-BE49-F238E27FC236}">
                <a16:creationId xmlns:a16="http://schemas.microsoft.com/office/drawing/2014/main" id="{CFC3D33D-C848-B41C-C539-5374FFD4F2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89100" y="2943860"/>
            <a:ext cx="21005800" cy="9296400"/>
          </a:xfrm>
        </p:spPr>
        <p:txBody>
          <a:bodyPr>
            <a:normAutofit fontScale="25000" lnSpcReduction="20000"/>
          </a:bodyPr>
          <a:lstStyle/>
          <a:p>
            <a:pPr marL="0" indent="0" eaLnBrk="1" hangingPunct="1">
              <a:buNone/>
              <a:defRPr/>
            </a:pPr>
            <a:endParaRPr lang="nb-NO" sz="4000" dirty="0">
              <a:latin typeface="PT Serif" panose="020A0603040505020204" pitchFamily="18" charset="77"/>
              <a:ea typeface="+mn-ea"/>
            </a:endParaRPr>
          </a:p>
          <a:p>
            <a:pPr lvl="1" eaLnBrk="1" hangingPunct="1">
              <a:defRPr/>
            </a:pPr>
            <a:endParaRPr lang="nb-NO" sz="14400" b="1" dirty="0">
              <a:solidFill>
                <a:srgbClr val="2B5048"/>
              </a:solidFill>
              <a:latin typeface="PT Serif" panose="020A0603040505020204" pitchFamily="18" charset="77"/>
              <a:ea typeface="+mn-ea"/>
            </a:endParaRPr>
          </a:p>
          <a:p>
            <a:pPr marL="635000" lvl="1" indent="0" eaLnBrk="1" hangingPunct="1">
              <a:buNone/>
              <a:defRPr/>
            </a:pPr>
            <a:r>
              <a:rPr lang="nb-NO" sz="21600" b="1" dirty="0">
                <a:solidFill>
                  <a:srgbClr val="2B5048"/>
                </a:solidFill>
                <a:latin typeface="PT Serif" panose="020A0603040505020204" pitchFamily="18" charset="77"/>
                <a:ea typeface="+mn-ea"/>
              </a:rPr>
              <a:t>Kostholdsveiledning</a:t>
            </a:r>
          </a:p>
          <a:p>
            <a:pPr lvl="2">
              <a:defRPr/>
            </a:pPr>
            <a:r>
              <a:rPr lang="nb-NO" sz="14400" b="1" dirty="0">
                <a:solidFill>
                  <a:srgbClr val="2B5048"/>
                </a:solidFill>
                <a:latin typeface="PT Serif" panose="020A0603040505020204" pitchFamily="18" charset="77"/>
                <a:ea typeface="+mn-ea"/>
              </a:rPr>
              <a:t>Regelmessige måltider</a:t>
            </a:r>
          </a:p>
          <a:p>
            <a:pPr lvl="2">
              <a:defRPr/>
            </a:pPr>
            <a:r>
              <a:rPr lang="nb-NO" sz="14400" b="1" dirty="0">
                <a:solidFill>
                  <a:srgbClr val="2B5048"/>
                </a:solidFill>
                <a:latin typeface="PT Serif" panose="020A0603040505020204" pitchFamily="18" charset="77"/>
                <a:ea typeface="+mn-ea"/>
              </a:rPr>
              <a:t>Porsjon størrelse</a:t>
            </a:r>
          </a:p>
          <a:p>
            <a:pPr lvl="2">
              <a:defRPr/>
            </a:pPr>
            <a:r>
              <a:rPr lang="nb-NO" sz="14400" b="1" dirty="0">
                <a:solidFill>
                  <a:srgbClr val="2B5048"/>
                </a:solidFill>
                <a:latin typeface="PT Serif" panose="020A0603040505020204" pitchFamily="18" charset="77"/>
                <a:ea typeface="+mn-ea"/>
              </a:rPr>
              <a:t>Kaloririk drikke</a:t>
            </a:r>
          </a:p>
          <a:p>
            <a:pPr lvl="2">
              <a:defRPr/>
            </a:pPr>
            <a:r>
              <a:rPr lang="nb-NO" sz="14400" b="1" dirty="0">
                <a:solidFill>
                  <a:srgbClr val="2B5048"/>
                </a:solidFill>
                <a:latin typeface="PT Serif" panose="020A0603040505020204" pitchFamily="18" charset="77"/>
                <a:ea typeface="+mn-ea"/>
              </a:rPr>
              <a:t>Tilgjengelighet av </a:t>
            </a:r>
            <a:r>
              <a:rPr lang="nb-NO" sz="14400" b="1" dirty="0" err="1">
                <a:solidFill>
                  <a:srgbClr val="2B5048"/>
                </a:solidFill>
                <a:latin typeface="PT Serif" panose="020A0603040505020204" pitchFamily="18" charset="77"/>
                <a:ea typeface="+mn-ea"/>
              </a:rPr>
              <a:t>næringstett</a:t>
            </a:r>
            <a:r>
              <a:rPr lang="nb-NO" sz="14400" b="1" dirty="0">
                <a:solidFill>
                  <a:srgbClr val="2B5048"/>
                </a:solidFill>
                <a:latin typeface="PT Serif" panose="020A0603040505020204" pitchFamily="18" charset="77"/>
                <a:ea typeface="+mn-ea"/>
              </a:rPr>
              <a:t> mat</a:t>
            </a:r>
          </a:p>
          <a:p>
            <a:pPr lvl="2">
              <a:defRPr/>
            </a:pPr>
            <a:r>
              <a:rPr lang="nb-NO" sz="14400" b="1" dirty="0">
                <a:solidFill>
                  <a:srgbClr val="2B5048"/>
                </a:solidFill>
                <a:latin typeface="PT Serif" panose="020A0603040505020204" pitchFamily="18" charset="77"/>
                <a:ea typeface="+mn-ea"/>
              </a:rPr>
              <a:t>Emosjonell spising</a:t>
            </a:r>
          </a:p>
          <a:p>
            <a:pPr marL="635000" lvl="1" indent="0" eaLnBrk="1" hangingPunct="1">
              <a:buNone/>
              <a:defRPr/>
            </a:pPr>
            <a:endParaRPr lang="nb-NO" sz="14400" b="1" dirty="0">
              <a:solidFill>
                <a:srgbClr val="2B5048"/>
              </a:solidFill>
              <a:latin typeface="PT Serif" panose="020A0603040505020204" pitchFamily="18" charset="77"/>
              <a:ea typeface="+mn-ea"/>
            </a:endParaRPr>
          </a:p>
          <a:p>
            <a:pPr lvl="1" eaLnBrk="1" hangingPunct="1">
              <a:defRPr/>
            </a:pPr>
            <a:endParaRPr lang="nb-NO" sz="4000" b="1" dirty="0">
              <a:ea typeface="+mn-ea"/>
            </a:endParaRPr>
          </a:p>
          <a:p>
            <a:pPr marL="914400" lvl="1" indent="0">
              <a:buNone/>
              <a:defRPr/>
            </a:pPr>
            <a:endParaRPr lang="nb-NO" sz="4000" b="1" dirty="0">
              <a:ea typeface="+mn-ea"/>
            </a:endParaRPr>
          </a:p>
        </p:txBody>
      </p:sp>
      <p:sp>
        <p:nvSpPr>
          <p:cNvPr id="8" name="Navn Navnesen">
            <a:extLst>
              <a:ext uri="{FF2B5EF4-FFF2-40B4-BE49-F238E27FC236}">
                <a16:creationId xmlns:a16="http://schemas.microsoft.com/office/drawing/2014/main" id="{06A1D850-3E93-F450-36D0-256AB04D27AF}"/>
              </a:ext>
            </a:extLst>
          </p:cNvPr>
          <p:cNvSpPr txBox="1"/>
          <p:nvPr/>
        </p:nvSpPr>
        <p:spPr>
          <a:xfrm>
            <a:off x="1786694" y="12504242"/>
            <a:ext cx="16186059" cy="8720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algn="l">
              <a:defRPr sz="2500" b="0">
                <a:solidFill>
                  <a:srgbClr val="42B86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marL="0" marR="0" lvl="0" indent="0" algn="l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500" b="0" i="0" u="none" strike="noStrike" kern="0" cap="none" spc="0" normalizeH="0" baseline="0" noProof="0" dirty="0">
                <a:ln>
                  <a:noFill/>
                </a:ln>
                <a:solidFill>
                  <a:srgbClr val="2B504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Samira </a:t>
            </a:r>
            <a:r>
              <a:rPr kumimoji="0" lang="nb-NO" sz="2500" b="0" i="0" u="none" strike="noStrike" kern="0" cap="none" spc="0" normalizeH="0" baseline="0" noProof="0" dirty="0" err="1">
                <a:ln>
                  <a:noFill/>
                </a:ln>
                <a:solidFill>
                  <a:srgbClr val="2B504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Lekhal</a:t>
            </a:r>
            <a:endParaRPr kumimoji="0" lang="nb-NO" sz="2500" b="0" i="0" u="none" strike="noStrike" kern="0" cap="none" spc="0" normalizeH="0" baseline="0" noProof="0" dirty="0">
              <a:ln>
                <a:noFill/>
              </a:ln>
              <a:solidFill>
                <a:srgbClr val="2B504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  <a:p>
            <a:pPr marL="0" marR="0" lvl="0" indent="0" algn="l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500" b="0" i="0" u="none" strike="noStrike" kern="0" cap="none" spc="0" normalizeH="0" baseline="0" noProof="0" dirty="0">
              <a:ln>
                <a:noFill/>
              </a:ln>
              <a:solidFill>
                <a:srgbClr val="42B860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pic>
        <p:nvPicPr>
          <p:cNvPr id="3" name="Bilde 2" descr="Et bilde som inneholder tekst, skjermbilde, Font, nummer&#10;&#10;KI-generert innhold kan være feil.">
            <a:extLst>
              <a:ext uri="{FF2B5EF4-FFF2-40B4-BE49-F238E27FC236}">
                <a16:creationId xmlns:a16="http://schemas.microsoft.com/office/drawing/2014/main" id="{698B81F9-47FA-EDD5-3C24-19AD672028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3754" y="2866868"/>
            <a:ext cx="11023242" cy="8762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06541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vn Navnesen">
            <a:extLst>
              <a:ext uri="{FF2B5EF4-FFF2-40B4-BE49-F238E27FC236}">
                <a16:creationId xmlns:a16="http://schemas.microsoft.com/office/drawing/2014/main" id="{2B9A0D9E-2452-1A34-04F9-FA5F37C96C77}"/>
              </a:ext>
            </a:extLst>
          </p:cNvPr>
          <p:cNvSpPr txBox="1"/>
          <p:nvPr/>
        </p:nvSpPr>
        <p:spPr>
          <a:xfrm>
            <a:off x="1786694" y="12504242"/>
            <a:ext cx="16186059" cy="8720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algn="l">
              <a:defRPr sz="2500" b="0">
                <a:solidFill>
                  <a:srgbClr val="42B86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marL="0" marR="0" lvl="0" indent="0" algn="l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500" b="0" i="0" u="none" strike="noStrike" kern="0" cap="none" spc="0" normalizeH="0" baseline="0" noProof="0" dirty="0">
                <a:ln>
                  <a:noFill/>
                </a:ln>
                <a:solidFill>
                  <a:srgbClr val="2B504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Samira </a:t>
            </a:r>
            <a:r>
              <a:rPr kumimoji="0" lang="nb-NO" sz="2500" b="0" i="0" u="none" strike="noStrike" kern="0" cap="none" spc="0" normalizeH="0" baseline="0" noProof="0" dirty="0" err="1">
                <a:ln>
                  <a:noFill/>
                </a:ln>
                <a:solidFill>
                  <a:srgbClr val="2B504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Lekhal</a:t>
            </a:r>
            <a:endParaRPr kumimoji="0" lang="nb-NO" sz="2500" b="0" i="0" u="none" strike="noStrike" kern="0" cap="none" spc="0" normalizeH="0" baseline="0" noProof="0" dirty="0">
              <a:ln>
                <a:noFill/>
              </a:ln>
              <a:solidFill>
                <a:srgbClr val="2B504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  <a:p>
            <a:pPr marL="0" marR="0" lvl="0" indent="0" algn="l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500" b="0" i="0" u="none" strike="noStrike" kern="0" cap="none" spc="0" normalizeH="0" baseline="0" noProof="0" dirty="0">
              <a:ln>
                <a:noFill/>
              </a:ln>
              <a:solidFill>
                <a:srgbClr val="42B860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5" name="Tittel 4">
            <a:extLst>
              <a:ext uri="{FF2B5EF4-FFF2-40B4-BE49-F238E27FC236}">
                <a16:creationId xmlns:a16="http://schemas.microsoft.com/office/drawing/2014/main" id="{9E2A5897-51EA-B21F-2B0C-275934F2E1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7" name="Bilde 6" descr="Et bilde som inneholder tekst, skjermbilde, himmel&#10;&#10;KI-generert innhold kan være feil.">
            <a:extLst>
              <a:ext uri="{FF2B5EF4-FFF2-40B4-BE49-F238E27FC236}">
                <a16:creationId xmlns:a16="http://schemas.microsoft.com/office/drawing/2014/main" id="{63C2494D-90EC-0E99-A876-5A52B5BDD3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9100" y="640080"/>
            <a:ext cx="20622260" cy="1152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9456041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38B9AE-F16B-F9EB-C2BF-34E10B02F9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vn Navnesen">
            <a:extLst>
              <a:ext uri="{FF2B5EF4-FFF2-40B4-BE49-F238E27FC236}">
                <a16:creationId xmlns:a16="http://schemas.microsoft.com/office/drawing/2014/main" id="{2FC2B7AE-0483-4BA6-85A0-C19CC04FED4A}"/>
              </a:ext>
            </a:extLst>
          </p:cNvPr>
          <p:cNvSpPr txBox="1"/>
          <p:nvPr/>
        </p:nvSpPr>
        <p:spPr>
          <a:xfrm>
            <a:off x="1786694" y="12504242"/>
            <a:ext cx="16186059" cy="8720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algn="l">
              <a:defRPr sz="2500" b="0">
                <a:solidFill>
                  <a:srgbClr val="42B86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marL="0" marR="0" lvl="0" indent="0" algn="l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500" b="0" i="0" u="none" strike="noStrike" kern="0" cap="none" spc="0" normalizeH="0" baseline="0" noProof="0" dirty="0">
                <a:ln>
                  <a:noFill/>
                </a:ln>
                <a:solidFill>
                  <a:srgbClr val="2B504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Samira </a:t>
            </a:r>
            <a:r>
              <a:rPr kumimoji="0" lang="nb-NO" sz="2500" b="0" i="0" u="none" strike="noStrike" kern="0" cap="none" spc="0" normalizeH="0" baseline="0" noProof="0" dirty="0" err="1">
                <a:ln>
                  <a:noFill/>
                </a:ln>
                <a:solidFill>
                  <a:srgbClr val="2B504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Lekhal</a:t>
            </a:r>
            <a:endParaRPr kumimoji="0" lang="nb-NO" sz="2500" b="0" i="0" u="none" strike="noStrike" kern="0" cap="none" spc="0" normalizeH="0" baseline="0" noProof="0" dirty="0">
              <a:ln>
                <a:noFill/>
              </a:ln>
              <a:solidFill>
                <a:srgbClr val="2B504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  <a:p>
            <a:pPr marL="0" marR="0" lvl="0" indent="0" algn="l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500" b="0" i="0" u="none" strike="noStrike" kern="0" cap="none" spc="0" normalizeH="0" baseline="0" noProof="0" dirty="0">
              <a:ln>
                <a:noFill/>
              </a:ln>
              <a:solidFill>
                <a:srgbClr val="42B860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5" name="Tittel 4">
            <a:extLst>
              <a:ext uri="{FF2B5EF4-FFF2-40B4-BE49-F238E27FC236}">
                <a16:creationId xmlns:a16="http://schemas.microsoft.com/office/drawing/2014/main" id="{0C1E57D0-B396-7F67-41D4-FC697B3897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7" name="Bilde 6" descr="Et bilde som inneholder tekst, skjermbilde, Nettsted, Nettside&#10;&#10;KI-generert innhold kan være feil.">
            <a:extLst>
              <a:ext uri="{FF2B5EF4-FFF2-40B4-BE49-F238E27FC236}">
                <a16:creationId xmlns:a16="http://schemas.microsoft.com/office/drawing/2014/main" id="{49FA2D19-7DAA-D5C9-6298-A56ED1EA1C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6694" y="355600"/>
            <a:ext cx="20253960" cy="11826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94103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0670D7-DE66-E534-BD1D-35ACE017BF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vn Navnesen">
            <a:extLst>
              <a:ext uri="{FF2B5EF4-FFF2-40B4-BE49-F238E27FC236}">
                <a16:creationId xmlns:a16="http://schemas.microsoft.com/office/drawing/2014/main" id="{A51883D5-56CA-BA61-29BD-D70742F5B439}"/>
              </a:ext>
            </a:extLst>
          </p:cNvPr>
          <p:cNvSpPr txBox="1"/>
          <p:nvPr/>
        </p:nvSpPr>
        <p:spPr>
          <a:xfrm>
            <a:off x="1786694" y="12504242"/>
            <a:ext cx="16186059" cy="8720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algn="l">
              <a:defRPr sz="2500" b="0">
                <a:solidFill>
                  <a:srgbClr val="42B86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marL="0" marR="0" lvl="0" indent="0" algn="l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500" b="0" i="0" u="none" strike="noStrike" kern="0" cap="none" spc="0" normalizeH="0" baseline="0" noProof="0" dirty="0">
                <a:ln>
                  <a:noFill/>
                </a:ln>
                <a:solidFill>
                  <a:srgbClr val="2B504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Samira </a:t>
            </a:r>
            <a:r>
              <a:rPr kumimoji="0" lang="nb-NO" sz="2500" b="0" i="0" u="none" strike="noStrike" kern="0" cap="none" spc="0" normalizeH="0" baseline="0" noProof="0" dirty="0" err="1">
                <a:ln>
                  <a:noFill/>
                </a:ln>
                <a:solidFill>
                  <a:srgbClr val="2B504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Lekhal</a:t>
            </a:r>
            <a:endParaRPr kumimoji="0" lang="nb-NO" sz="2500" b="0" i="0" u="none" strike="noStrike" kern="0" cap="none" spc="0" normalizeH="0" baseline="0" noProof="0" dirty="0">
              <a:ln>
                <a:noFill/>
              </a:ln>
              <a:solidFill>
                <a:srgbClr val="2B504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  <a:p>
            <a:pPr marL="0" marR="0" lvl="0" indent="0" algn="l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500" b="0" i="0" u="none" strike="noStrike" kern="0" cap="none" spc="0" normalizeH="0" baseline="0" noProof="0" dirty="0">
              <a:ln>
                <a:noFill/>
              </a:ln>
              <a:solidFill>
                <a:srgbClr val="42B860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5" name="Tittel 4">
            <a:extLst>
              <a:ext uri="{FF2B5EF4-FFF2-40B4-BE49-F238E27FC236}">
                <a16:creationId xmlns:a16="http://schemas.microsoft.com/office/drawing/2014/main" id="{B9FD7A24-D19A-9A49-4761-D855D91BB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7" name="Bilde 6" descr="Et bilde som inneholder tekst, skjermbilde, Nettsted, Nettside&#10;&#10;KI-generert innhold kan være feil.">
            <a:extLst>
              <a:ext uri="{FF2B5EF4-FFF2-40B4-BE49-F238E27FC236}">
                <a16:creationId xmlns:a16="http://schemas.microsoft.com/office/drawing/2014/main" id="{8DF9C917-73EE-3EF1-88A9-0F7545A781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1900" y="1007110"/>
            <a:ext cx="19044920" cy="11288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4113674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371881-1CC8-5626-2C4F-E12FD54B74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vn Navnesen">
            <a:extLst>
              <a:ext uri="{FF2B5EF4-FFF2-40B4-BE49-F238E27FC236}">
                <a16:creationId xmlns:a16="http://schemas.microsoft.com/office/drawing/2014/main" id="{7178224F-9A09-75F0-59C8-1801606D9A0F}"/>
              </a:ext>
            </a:extLst>
          </p:cNvPr>
          <p:cNvSpPr txBox="1"/>
          <p:nvPr/>
        </p:nvSpPr>
        <p:spPr>
          <a:xfrm>
            <a:off x="1786694" y="12504242"/>
            <a:ext cx="16186059" cy="8720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l">
              <a:defRPr sz="2500" b="0">
                <a:solidFill>
                  <a:srgbClr val="42B86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marL="0" marR="0" lvl="0" indent="0" algn="l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500" b="0" i="0" u="none" strike="noStrike" kern="0" cap="none" spc="0" normalizeH="0" baseline="0" noProof="0" dirty="0">
                <a:ln>
                  <a:noFill/>
                </a:ln>
                <a:solidFill>
                  <a:srgbClr val="2B504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Samira </a:t>
            </a:r>
            <a:r>
              <a:rPr kumimoji="0" lang="nb-NO" sz="2500" b="0" i="0" u="none" strike="noStrike" kern="0" cap="none" spc="0" normalizeH="0" baseline="0" noProof="0" dirty="0" err="1">
                <a:ln>
                  <a:noFill/>
                </a:ln>
                <a:solidFill>
                  <a:srgbClr val="2B504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Lekhal</a:t>
            </a:r>
            <a:endParaRPr kumimoji="0" lang="nb-NO" sz="2500" b="0" i="0" u="none" strike="noStrike" kern="0" cap="none" spc="0" normalizeH="0" baseline="0" noProof="0" dirty="0">
              <a:ln>
                <a:noFill/>
              </a:ln>
              <a:solidFill>
                <a:srgbClr val="2B504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  <a:p>
            <a:pPr marL="0" marR="0" lvl="0" indent="0" algn="l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500" b="0" i="0" u="none" strike="noStrike" kern="0" cap="none" spc="0" normalizeH="0" baseline="0" noProof="0" dirty="0">
              <a:ln>
                <a:noFill/>
              </a:ln>
              <a:solidFill>
                <a:srgbClr val="42B860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5" name="Tittel 4">
            <a:extLst>
              <a:ext uri="{FF2B5EF4-FFF2-40B4-BE49-F238E27FC236}">
                <a16:creationId xmlns:a16="http://schemas.microsoft.com/office/drawing/2014/main" id="{4B1784C2-DAC0-0152-D75C-2F05DBCE18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7" name="Bilde 6" descr="Et bilde som inneholder tekst, Font, Nettside, Nettsted&#10;&#10;KI-generert innhold kan være feil.">
            <a:extLst>
              <a:ext uri="{FF2B5EF4-FFF2-40B4-BE49-F238E27FC236}">
                <a16:creationId xmlns:a16="http://schemas.microsoft.com/office/drawing/2014/main" id="{16AA001B-E88E-AE73-1173-B242B3D6D8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324" y="1234440"/>
            <a:ext cx="20295025" cy="10949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2201517"/>
      </p:ext>
    </p:extLst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AE2040-390E-5BD0-3606-8932DB4548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40AB4BC-B4E3-6CDB-DAE6-2C3A1F61E6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6694" y="339724"/>
            <a:ext cx="20908206" cy="4186556"/>
          </a:xfrm>
        </p:spPr>
        <p:txBody>
          <a:bodyPr>
            <a:noAutofit/>
          </a:bodyPr>
          <a:lstStyle/>
          <a:p>
            <a:pPr algn="l"/>
            <a:r>
              <a:rPr lang="nb-NO" sz="8800" dirty="0">
                <a:solidFill>
                  <a:srgbClr val="2B5048"/>
                </a:solidFill>
                <a:latin typeface="PT Serif" panose="020A0603040505020204" pitchFamily="18" charset="77"/>
              </a:rPr>
              <a:t>Kostholdsveiledning for barn og unge</a:t>
            </a:r>
          </a:p>
        </p:txBody>
      </p:sp>
      <p:sp>
        <p:nvSpPr>
          <p:cNvPr id="3" name="Navn Navnesen">
            <a:extLst>
              <a:ext uri="{FF2B5EF4-FFF2-40B4-BE49-F238E27FC236}">
                <a16:creationId xmlns:a16="http://schemas.microsoft.com/office/drawing/2014/main" id="{F38949A1-F9B4-2E01-30B7-9BA9B35779D1}"/>
              </a:ext>
            </a:extLst>
          </p:cNvPr>
          <p:cNvSpPr txBox="1"/>
          <p:nvPr/>
        </p:nvSpPr>
        <p:spPr>
          <a:xfrm>
            <a:off x="1786694" y="12504242"/>
            <a:ext cx="16186059" cy="8720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l">
              <a:defRPr sz="2500" b="0">
                <a:solidFill>
                  <a:srgbClr val="42B86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marL="0" marR="0" lvl="0" indent="0" algn="l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500" b="0" i="0" u="none" strike="noStrike" kern="0" cap="none" spc="0" normalizeH="0" baseline="0" noProof="0" dirty="0">
                <a:ln>
                  <a:noFill/>
                </a:ln>
                <a:solidFill>
                  <a:srgbClr val="2B504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Samira </a:t>
            </a:r>
            <a:r>
              <a:rPr kumimoji="0" lang="nb-NO" sz="2500" b="0" i="0" u="none" strike="noStrike" kern="0" cap="none" spc="0" normalizeH="0" baseline="0" noProof="0" dirty="0" err="1">
                <a:ln>
                  <a:noFill/>
                </a:ln>
                <a:solidFill>
                  <a:srgbClr val="2B504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Lekhal</a:t>
            </a:r>
            <a:endParaRPr kumimoji="0" lang="nb-NO" sz="2500" b="0" i="0" u="none" strike="noStrike" kern="0" cap="none" spc="0" normalizeH="0" baseline="0" noProof="0" dirty="0">
              <a:ln>
                <a:noFill/>
              </a:ln>
              <a:solidFill>
                <a:srgbClr val="2B504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  <a:p>
            <a:pPr marL="0" marR="0" lvl="0" indent="0" algn="l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500" b="0" i="0" u="none" strike="noStrike" kern="0" cap="none" spc="0" normalizeH="0" baseline="0" noProof="0" dirty="0">
              <a:ln>
                <a:noFill/>
              </a:ln>
              <a:solidFill>
                <a:srgbClr val="42B860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pic>
        <p:nvPicPr>
          <p:cNvPr id="5" name="Bilde 4" descr="Et bilde som inneholder tekst, skjermbilde, nummer, Font&#10;&#10;KI-generert innhold kan være feil.">
            <a:extLst>
              <a:ext uri="{FF2B5EF4-FFF2-40B4-BE49-F238E27FC236}">
                <a16:creationId xmlns:a16="http://schemas.microsoft.com/office/drawing/2014/main" id="{A3998E52-D400-615D-93A3-959C3BF42F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5388" y="3801558"/>
            <a:ext cx="20029980" cy="7978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3297291"/>
      </p:ext>
    </p:extLst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AE18C7-E6EC-4A2B-3A40-7293BF3447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613D01B-6A29-1279-DC55-6524C4F40B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6694" y="339724"/>
            <a:ext cx="20908206" cy="4186556"/>
          </a:xfrm>
        </p:spPr>
        <p:txBody>
          <a:bodyPr>
            <a:noAutofit/>
          </a:bodyPr>
          <a:lstStyle/>
          <a:p>
            <a:pPr algn="l"/>
            <a:r>
              <a:rPr lang="nb-NO" sz="8800" dirty="0">
                <a:solidFill>
                  <a:srgbClr val="2B5048"/>
                </a:solidFill>
                <a:latin typeface="PT Serif" panose="020A0603040505020204" pitchFamily="18" charset="77"/>
              </a:rPr>
              <a:t>Kostholdsveiledning for barn - fokus</a:t>
            </a:r>
          </a:p>
        </p:txBody>
      </p:sp>
      <p:sp>
        <p:nvSpPr>
          <p:cNvPr id="3" name="Navn Navnesen">
            <a:extLst>
              <a:ext uri="{FF2B5EF4-FFF2-40B4-BE49-F238E27FC236}">
                <a16:creationId xmlns:a16="http://schemas.microsoft.com/office/drawing/2014/main" id="{BA661343-4B52-4BAB-DF50-8273AA3F1D2B}"/>
              </a:ext>
            </a:extLst>
          </p:cNvPr>
          <p:cNvSpPr txBox="1"/>
          <p:nvPr/>
        </p:nvSpPr>
        <p:spPr>
          <a:xfrm>
            <a:off x="1786694" y="12504242"/>
            <a:ext cx="16186059" cy="8720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algn="l">
              <a:defRPr sz="2500" b="0">
                <a:solidFill>
                  <a:srgbClr val="42B86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marL="0" marR="0" lvl="0" indent="0" algn="l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500" b="0" i="0" u="none" strike="noStrike" kern="0" cap="none" spc="0" normalizeH="0" baseline="0" noProof="0" dirty="0">
                <a:ln>
                  <a:noFill/>
                </a:ln>
                <a:solidFill>
                  <a:srgbClr val="2B504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Samira </a:t>
            </a:r>
            <a:r>
              <a:rPr kumimoji="0" lang="nb-NO" sz="2500" b="0" i="0" u="none" strike="noStrike" kern="0" cap="none" spc="0" normalizeH="0" baseline="0" noProof="0" dirty="0" err="1">
                <a:ln>
                  <a:noFill/>
                </a:ln>
                <a:solidFill>
                  <a:srgbClr val="2B504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Lekhal</a:t>
            </a:r>
            <a:endParaRPr kumimoji="0" lang="nb-NO" sz="2500" b="0" i="0" u="none" strike="noStrike" kern="0" cap="none" spc="0" normalizeH="0" baseline="0" noProof="0" dirty="0">
              <a:ln>
                <a:noFill/>
              </a:ln>
              <a:solidFill>
                <a:srgbClr val="2B504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  <a:p>
            <a:pPr marL="0" marR="0" lvl="0" indent="0" algn="l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500" b="0" i="0" u="none" strike="noStrike" kern="0" cap="none" spc="0" normalizeH="0" baseline="0" noProof="0" dirty="0">
              <a:ln>
                <a:noFill/>
              </a:ln>
              <a:solidFill>
                <a:srgbClr val="42B860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pic>
        <p:nvPicPr>
          <p:cNvPr id="7" name="Bilde 6" descr="Et bilde som inneholder tekst, skjermbilde, Nettsted, Nettside&#10;&#10;KI-generert innhold kan være feil.">
            <a:extLst>
              <a:ext uri="{FF2B5EF4-FFF2-40B4-BE49-F238E27FC236}">
                <a16:creationId xmlns:a16="http://schemas.microsoft.com/office/drawing/2014/main" id="{76B1261B-78AB-8291-5248-23A79E0D44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0" y="3567658"/>
            <a:ext cx="10401300" cy="9808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6390434"/>
      </p:ext>
    </p:extLst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5E9D2B-6CF0-60C5-0D65-44AE01FEC2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574B596-D7F7-55E8-8A65-5EDB5EDFDB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6694" y="339724"/>
            <a:ext cx="20908206" cy="4186556"/>
          </a:xfrm>
        </p:spPr>
        <p:txBody>
          <a:bodyPr>
            <a:noAutofit/>
          </a:bodyPr>
          <a:lstStyle/>
          <a:p>
            <a:pPr algn="l"/>
            <a:r>
              <a:rPr lang="nb-NO" sz="8800" dirty="0">
                <a:solidFill>
                  <a:srgbClr val="2B5048"/>
                </a:solidFill>
                <a:latin typeface="PT Serif" panose="020A0603040505020204" pitchFamily="18" charset="77"/>
              </a:rPr>
              <a:t>Kostholdsveiledning for barn - fokus</a:t>
            </a:r>
          </a:p>
        </p:txBody>
      </p:sp>
      <p:sp>
        <p:nvSpPr>
          <p:cNvPr id="3" name="Navn Navnesen">
            <a:extLst>
              <a:ext uri="{FF2B5EF4-FFF2-40B4-BE49-F238E27FC236}">
                <a16:creationId xmlns:a16="http://schemas.microsoft.com/office/drawing/2014/main" id="{D91B3AC4-814B-9643-45CB-E7CF9533E1FD}"/>
              </a:ext>
            </a:extLst>
          </p:cNvPr>
          <p:cNvSpPr txBox="1"/>
          <p:nvPr/>
        </p:nvSpPr>
        <p:spPr>
          <a:xfrm>
            <a:off x="1786694" y="12504242"/>
            <a:ext cx="16186059" cy="8720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l">
              <a:defRPr sz="2500" b="0">
                <a:solidFill>
                  <a:srgbClr val="42B86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marL="0" marR="0" lvl="0" indent="0" algn="l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500" b="0" i="0" u="none" strike="noStrike" kern="0" cap="none" spc="0" normalizeH="0" baseline="0" noProof="0" dirty="0">
                <a:ln>
                  <a:noFill/>
                </a:ln>
                <a:solidFill>
                  <a:srgbClr val="2B504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Samira </a:t>
            </a:r>
            <a:r>
              <a:rPr kumimoji="0" lang="nb-NO" sz="2500" b="0" i="0" u="none" strike="noStrike" kern="0" cap="none" spc="0" normalizeH="0" baseline="0" noProof="0" dirty="0" err="1">
                <a:ln>
                  <a:noFill/>
                </a:ln>
                <a:solidFill>
                  <a:srgbClr val="2B504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Lekhal</a:t>
            </a:r>
            <a:endParaRPr kumimoji="0" lang="nb-NO" sz="2500" b="0" i="0" u="none" strike="noStrike" kern="0" cap="none" spc="0" normalizeH="0" baseline="0" noProof="0" dirty="0">
              <a:ln>
                <a:noFill/>
              </a:ln>
              <a:solidFill>
                <a:srgbClr val="2B504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  <a:p>
            <a:pPr marL="0" marR="0" lvl="0" indent="0" algn="l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500" b="0" i="0" u="none" strike="noStrike" kern="0" cap="none" spc="0" normalizeH="0" baseline="0" noProof="0" dirty="0">
              <a:ln>
                <a:noFill/>
              </a:ln>
              <a:solidFill>
                <a:srgbClr val="42B860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pic>
        <p:nvPicPr>
          <p:cNvPr id="5" name="Bilde 4" descr="Et bilde som inneholder tekst, skjermbilde, Nettsted, Nettside&#10;&#10;KI-generert innhold kan være feil.">
            <a:extLst>
              <a:ext uri="{FF2B5EF4-FFF2-40B4-BE49-F238E27FC236}">
                <a16:creationId xmlns:a16="http://schemas.microsoft.com/office/drawing/2014/main" id="{8E42239C-A77C-5C0C-2109-E470EF6BB2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7900" y="3411042"/>
            <a:ext cx="9738360" cy="9710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3454156"/>
      </p:ext>
    </p:extLst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154C51-1883-38E8-442A-6FA779443C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98606F3-918C-EF3A-F864-5782D18C19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6694" y="339724"/>
            <a:ext cx="20908206" cy="4186556"/>
          </a:xfrm>
        </p:spPr>
        <p:txBody>
          <a:bodyPr>
            <a:noAutofit/>
          </a:bodyPr>
          <a:lstStyle/>
          <a:p>
            <a:pPr algn="l"/>
            <a:r>
              <a:rPr lang="nb-NO" sz="8800" dirty="0">
                <a:solidFill>
                  <a:srgbClr val="2B5048"/>
                </a:solidFill>
                <a:latin typeface="PT Serif" panose="020A0603040505020204" pitchFamily="18" charset="77"/>
              </a:rPr>
              <a:t>Kostholdsveiledning for barn - fokus</a:t>
            </a:r>
          </a:p>
        </p:txBody>
      </p:sp>
      <p:sp>
        <p:nvSpPr>
          <p:cNvPr id="3" name="Navn Navnesen">
            <a:extLst>
              <a:ext uri="{FF2B5EF4-FFF2-40B4-BE49-F238E27FC236}">
                <a16:creationId xmlns:a16="http://schemas.microsoft.com/office/drawing/2014/main" id="{F77C4E54-BE09-D84C-B39E-D0858DEDE810}"/>
              </a:ext>
            </a:extLst>
          </p:cNvPr>
          <p:cNvSpPr txBox="1"/>
          <p:nvPr/>
        </p:nvSpPr>
        <p:spPr>
          <a:xfrm>
            <a:off x="1786694" y="12504242"/>
            <a:ext cx="16186059" cy="8720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algn="l">
              <a:defRPr sz="2500" b="0">
                <a:solidFill>
                  <a:srgbClr val="42B86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marL="0" marR="0" lvl="0" indent="0" algn="l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500" b="0" i="0" u="none" strike="noStrike" kern="0" cap="none" spc="0" normalizeH="0" baseline="0" noProof="0" dirty="0">
                <a:ln>
                  <a:noFill/>
                </a:ln>
                <a:solidFill>
                  <a:srgbClr val="2B504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Samira </a:t>
            </a:r>
            <a:r>
              <a:rPr kumimoji="0" lang="nb-NO" sz="2500" b="0" i="0" u="none" strike="noStrike" kern="0" cap="none" spc="0" normalizeH="0" baseline="0" noProof="0" dirty="0" err="1">
                <a:ln>
                  <a:noFill/>
                </a:ln>
                <a:solidFill>
                  <a:srgbClr val="2B504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Lekhal</a:t>
            </a:r>
            <a:endParaRPr kumimoji="0" lang="nb-NO" sz="2500" b="0" i="0" u="none" strike="noStrike" kern="0" cap="none" spc="0" normalizeH="0" baseline="0" noProof="0" dirty="0">
              <a:ln>
                <a:noFill/>
              </a:ln>
              <a:solidFill>
                <a:srgbClr val="2B504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  <a:p>
            <a:pPr marL="0" marR="0" lvl="0" indent="0" algn="l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500" b="0" i="0" u="none" strike="noStrike" kern="0" cap="none" spc="0" normalizeH="0" baseline="0" noProof="0" dirty="0">
              <a:ln>
                <a:noFill/>
              </a:ln>
              <a:solidFill>
                <a:srgbClr val="42B860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pic>
        <p:nvPicPr>
          <p:cNvPr id="6" name="Bilde 5" descr="Et bilde som inneholder tekst, skjermbilde, mat, Nettside&#10;&#10;KI-generert innhold kan være feil.">
            <a:extLst>
              <a:ext uri="{FF2B5EF4-FFF2-40B4-BE49-F238E27FC236}">
                <a16:creationId xmlns:a16="http://schemas.microsoft.com/office/drawing/2014/main" id="{94F346BF-E5C4-5D5A-E4C1-C5D619E9D9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3620" y="3309442"/>
            <a:ext cx="10767060" cy="10066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6726455"/>
      </p:ext>
    </p:extLst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C10FAE-1CAF-EF68-BC40-C361972863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6DFF923-CE3F-4AD4-205D-93482D617F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9100" y="-669073"/>
            <a:ext cx="21005800" cy="4852453"/>
          </a:xfrm>
        </p:spPr>
        <p:txBody>
          <a:bodyPr>
            <a:noAutofit/>
          </a:bodyPr>
          <a:lstStyle/>
          <a:p>
            <a:pPr algn="l"/>
            <a:r>
              <a:rPr lang="nb-NO" sz="8800" dirty="0">
                <a:solidFill>
                  <a:srgbClr val="2B5048"/>
                </a:solidFill>
                <a:latin typeface="PT Serif" panose="020A0603040505020204" pitchFamily="18" charset="77"/>
              </a:rPr>
              <a:t>Hvordan håndtere sult?</a:t>
            </a:r>
          </a:p>
        </p:txBody>
      </p:sp>
      <p:sp>
        <p:nvSpPr>
          <p:cNvPr id="3" name="Navn Navnesen">
            <a:extLst>
              <a:ext uri="{FF2B5EF4-FFF2-40B4-BE49-F238E27FC236}">
                <a16:creationId xmlns:a16="http://schemas.microsoft.com/office/drawing/2014/main" id="{7731A1C5-7CF0-DE5E-EDDC-516B87399B09}"/>
              </a:ext>
            </a:extLst>
          </p:cNvPr>
          <p:cNvSpPr txBox="1"/>
          <p:nvPr/>
        </p:nvSpPr>
        <p:spPr>
          <a:xfrm>
            <a:off x="1786694" y="12504242"/>
            <a:ext cx="16186059" cy="8720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l">
              <a:defRPr sz="2500" b="0">
                <a:solidFill>
                  <a:srgbClr val="42B86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marL="0" marR="0" lvl="0" indent="0" algn="l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500" b="0" i="0" u="none" strike="noStrike" kern="0" cap="none" spc="0" normalizeH="0" baseline="0" noProof="0" dirty="0">
                <a:ln>
                  <a:noFill/>
                </a:ln>
                <a:solidFill>
                  <a:srgbClr val="2B504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Samira </a:t>
            </a:r>
            <a:r>
              <a:rPr kumimoji="0" lang="nb-NO" sz="2500" b="0" i="0" u="none" strike="noStrike" kern="0" cap="none" spc="0" normalizeH="0" baseline="0" noProof="0" dirty="0" err="1">
                <a:ln>
                  <a:noFill/>
                </a:ln>
                <a:solidFill>
                  <a:srgbClr val="2B504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Lekhal</a:t>
            </a:r>
            <a:endParaRPr kumimoji="0" lang="nb-NO" sz="2500" b="0" i="0" u="none" strike="noStrike" kern="0" cap="none" spc="0" normalizeH="0" baseline="0" noProof="0" dirty="0">
              <a:ln>
                <a:noFill/>
              </a:ln>
              <a:solidFill>
                <a:srgbClr val="2B504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  <a:p>
            <a:pPr marL="0" marR="0" lvl="0" indent="0" algn="l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500" b="0" i="0" u="none" strike="noStrike" kern="0" cap="none" spc="0" normalizeH="0" baseline="0" noProof="0" dirty="0">
              <a:ln>
                <a:noFill/>
              </a:ln>
              <a:solidFill>
                <a:srgbClr val="42B860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6" name="Plassholder for innhold 2">
            <a:extLst>
              <a:ext uri="{FF2B5EF4-FFF2-40B4-BE49-F238E27FC236}">
                <a16:creationId xmlns:a16="http://schemas.microsoft.com/office/drawing/2014/main" id="{380A5989-7EAC-A066-2D22-DAE55BFA87F5}"/>
              </a:ext>
            </a:extLst>
          </p:cNvPr>
          <p:cNvSpPr txBox="1">
            <a:spLocks/>
          </p:cNvSpPr>
          <p:nvPr/>
        </p:nvSpPr>
        <p:spPr>
          <a:xfrm>
            <a:off x="1786694" y="3840480"/>
            <a:ext cx="20908206" cy="8605520"/>
          </a:xfrm>
          <a:prstGeom prst="rect">
            <a:avLst/>
          </a:prstGeom>
        </p:spPr>
        <p:txBody>
          <a:bodyPr/>
          <a:lstStyle>
            <a:lvl1pPr marL="635000" marR="0" indent="-635000" algn="l" defTabSz="82550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52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1270000" marR="0" indent="-635000" algn="l" defTabSz="82550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52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905000" marR="0" indent="-635000" algn="l" defTabSz="82550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52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2540000" marR="0" indent="-635000" algn="l" defTabSz="82550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52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3175000" marR="0" indent="-635000" algn="l" defTabSz="82550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52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3810000" marR="0" indent="-635000" algn="l" defTabSz="82550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52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4445000" marR="0" indent="-635000" algn="l" defTabSz="82550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52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5080000" marR="0" indent="-635000" algn="l" defTabSz="82550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52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5715000" marR="0" indent="-635000" algn="l" defTabSz="82550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52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lvl="1" hangingPunct="1">
              <a:defRPr/>
            </a:pPr>
            <a:r>
              <a:rPr lang="nb-NO" sz="4000" b="1" dirty="0">
                <a:solidFill>
                  <a:srgbClr val="2B5048"/>
                </a:solidFill>
                <a:latin typeface="PT Serif" panose="020A0603040505020204" pitchFamily="18" charset="77"/>
                <a:ea typeface="+mn-ea"/>
              </a:rPr>
              <a:t>Regelmessige måltider</a:t>
            </a:r>
          </a:p>
          <a:p>
            <a:pPr lvl="1" hangingPunct="1">
              <a:defRPr/>
            </a:pPr>
            <a:r>
              <a:rPr lang="nb-NO" sz="4000" b="1" dirty="0">
                <a:solidFill>
                  <a:srgbClr val="2B5048"/>
                </a:solidFill>
                <a:latin typeface="PT Serif" panose="020A0603040505020204" pitchFamily="18" charset="77"/>
                <a:ea typeface="+mn-ea"/>
              </a:rPr>
              <a:t>Protein og fiber rikt</a:t>
            </a:r>
          </a:p>
          <a:p>
            <a:pPr lvl="1" hangingPunct="1">
              <a:defRPr/>
            </a:pPr>
            <a:r>
              <a:rPr lang="nb-NO" sz="4000" b="1" dirty="0">
                <a:solidFill>
                  <a:srgbClr val="2B5048"/>
                </a:solidFill>
                <a:latin typeface="PT Serif" panose="020A0603040505020204" pitchFamily="18" charset="77"/>
                <a:ea typeface="+mn-ea"/>
              </a:rPr>
              <a:t>Plan for mengde</a:t>
            </a:r>
          </a:p>
          <a:p>
            <a:pPr lvl="1" hangingPunct="1">
              <a:defRPr/>
            </a:pPr>
            <a:r>
              <a:rPr lang="nb-NO" sz="4000" b="1" dirty="0">
                <a:solidFill>
                  <a:srgbClr val="2B5048"/>
                </a:solidFill>
                <a:latin typeface="PT Serif" panose="020A0603040505020204" pitchFamily="18" charset="77"/>
                <a:ea typeface="+mn-ea"/>
              </a:rPr>
              <a:t>Grensesetting</a:t>
            </a:r>
          </a:p>
          <a:p>
            <a:pPr lvl="1" hangingPunct="1">
              <a:defRPr/>
            </a:pPr>
            <a:endParaRPr lang="nb-NO" sz="3200" b="1" dirty="0">
              <a:solidFill>
                <a:srgbClr val="2B5048"/>
              </a:solidFill>
              <a:latin typeface="PT Serif" panose="020A0603040505020204" pitchFamily="18" charset="77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103113512"/>
      </p:ext>
    </p:extLst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7572CA-38AF-F81A-30BB-12CEF628FD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965FC1F-63B9-3AAC-D6F6-88D2BD9038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5900" y="1074420"/>
            <a:ext cx="21209000" cy="3108960"/>
          </a:xfrm>
        </p:spPr>
        <p:txBody>
          <a:bodyPr>
            <a:noAutofit/>
          </a:bodyPr>
          <a:lstStyle/>
          <a:p>
            <a:pPr algn="l"/>
            <a:r>
              <a:rPr lang="nb-NO" sz="8800" dirty="0">
                <a:solidFill>
                  <a:srgbClr val="2B5048"/>
                </a:solidFill>
                <a:latin typeface="PT Serif" panose="020A0603040505020204" pitchFamily="18" charset="77"/>
              </a:rPr>
              <a:t>SMART mål</a:t>
            </a:r>
          </a:p>
        </p:txBody>
      </p:sp>
      <p:sp>
        <p:nvSpPr>
          <p:cNvPr id="3" name="Navn Navnesen">
            <a:extLst>
              <a:ext uri="{FF2B5EF4-FFF2-40B4-BE49-F238E27FC236}">
                <a16:creationId xmlns:a16="http://schemas.microsoft.com/office/drawing/2014/main" id="{8BC8E2E0-7830-5EAA-D75E-D5AB248C440F}"/>
              </a:ext>
            </a:extLst>
          </p:cNvPr>
          <p:cNvSpPr txBox="1"/>
          <p:nvPr/>
        </p:nvSpPr>
        <p:spPr>
          <a:xfrm>
            <a:off x="1786694" y="12504242"/>
            <a:ext cx="16186059" cy="8720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l">
              <a:defRPr sz="2500" b="0">
                <a:solidFill>
                  <a:srgbClr val="42B86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marL="0" marR="0" lvl="0" indent="0" algn="l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500" b="0" i="0" u="none" strike="noStrike" kern="0" cap="none" spc="0" normalizeH="0" baseline="0" noProof="0" dirty="0">
                <a:ln>
                  <a:noFill/>
                </a:ln>
                <a:solidFill>
                  <a:srgbClr val="2B504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Samira </a:t>
            </a:r>
            <a:r>
              <a:rPr kumimoji="0" lang="nb-NO" sz="2500" b="0" i="0" u="none" strike="noStrike" kern="0" cap="none" spc="0" normalizeH="0" baseline="0" noProof="0" dirty="0" err="1">
                <a:ln>
                  <a:noFill/>
                </a:ln>
                <a:solidFill>
                  <a:srgbClr val="2B504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Lekhal</a:t>
            </a:r>
            <a:endParaRPr kumimoji="0" lang="nb-NO" sz="2500" b="0" i="0" u="none" strike="noStrike" kern="0" cap="none" spc="0" normalizeH="0" baseline="0" noProof="0" dirty="0">
              <a:ln>
                <a:noFill/>
              </a:ln>
              <a:solidFill>
                <a:srgbClr val="2B504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  <a:p>
            <a:pPr marL="0" marR="0" lvl="0" indent="0" algn="l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500" b="0" i="0" u="none" strike="noStrike" kern="0" cap="none" spc="0" normalizeH="0" baseline="0" noProof="0" dirty="0">
              <a:ln>
                <a:noFill/>
              </a:ln>
              <a:solidFill>
                <a:srgbClr val="42B860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pic>
        <p:nvPicPr>
          <p:cNvPr id="5" name="Bilde 4" descr="Et bilde som inneholder tekst, skjermbilde, Font&#10;&#10;KI-generert innhold kan være feil.">
            <a:extLst>
              <a:ext uri="{FF2B5EF4-FFF2-40B4-BE49-F238E27FC236}">
                <a16:creationId xmlns:a16="http://schemas.microsoft.com/office/drawing/2014/main" id="{15A643E5-D71D-4533-73A3-373E3F07DB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560" y="3715811"/>
            <a:ext cx="17305020" cy="8125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4195787"/>
      </p:ext>
    </p:extLst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7CAA28-5957-14F6-4CF8-35F627D320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5FB30D2-19C5-7ABF-30CD-6284E9E6B2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5900" y="1074420"/>
            <a:ext cx="21209000" cy="3108960"/>
          </a:xfrm>
        </p:spPr>
        <p:txBody>
          <a:bodyPr>
            <a:noAutofit/>
          </a:bodyPr>
          <a:lstStyle/>
          <a:p>
            <a:pPr algn="l"/>
            <a:r>
              <a:rPr lang="nb-NO" sz="8800" dirty="0" err="1">
                <a:solidFill>
                  <a:srgbClr val="2B5048"/>
                </a:solidFill>
                <a:latin typeface="PT Serif" panose="020A0603040505020204" pitchFamily="18" charset="77"/>
              </a:rPr>
              <a:t>SMARTe</a:t>
            </a:r>
            <a:r>
              <a:rPr lang="nb-NO" sz="8800" dirty="0">
                <a:solidFill>
                  <a:srgbClr val="2B5048"/>
                </a:solidFill>
                <a:latin typeface="PT Serif" panose="020A0603040505020204" pitchFamily="18" charset="77"/>
              </a:rPr>
              <a:t> </a:t>
            </a:r>
            <a:r>
              <a:rPr lang="nb-NO" sz="8800" dirty="0" err="1">
                <a:solidFill>
                  <a:srgbClr val="2B5048"/>
                </a:solidFill>
                <a:latin typeface="PT Serif" panose="020A0603040505020204" pitchFamily="18" charset="77"/>
              </a:rPr>
              <a:t>kostholdsmål</a:t>
            </a:r>
            <a:endParaRPr lang="nb-NO" sz="8800" dirty="0">
              <a:solidFill>
                <a:srgbClr val="2B5048"/>
              </a:solidFill>
              <a:latin typeface="PT Serif" panose="020A0603040505020204" pitchFamily="18" charset="77"/>
            </a:endParaRPr>
          </a:p>
        </p:txBody>
      </p:sp>
      <p:sp>
        <p:nvSpPr>
          <p:cNvPr id="3" name="Navn Navnesen">
            <a:extLst>
              <a:ext uri="{FF2B5EF4-FFF2-40B4-BE49-F238E27FC236}">
                <a16:creationId xmlns:a16="http://schemas.microsoft.com/office/drawing/2014/main" id="{C21461BE-19BB-CB17-BC6B-7DA7D57CAD0D}"/>
              </a:ext>
            </a:extLst>
          </p:cNvPr>
          <p:cNvSpPr txBox="1"/>
          <p:nvPr/>
        </p:nvSpPr>
        <p:spPr>
          <a:xfrm>
            <a:off x="1786694" y="12504242"/>
            <a:ext cx="16186059" cy="8720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algn="l">
              <a:defRPr sz="2500" b="0">
                <a:solidFill>
                  <a:srgbClr val="42B86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marL="0" marR="0" lvl="0" indent="0" algn="l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500" b="0" i="0" u="none" strike="noStrike" kern="0" cap="none" spc="0" normalizeH="0" baseline="0" noProof="0" dirty="0">
                <a:ln>
                  <a:noFill/>
                </a:ln>
                <a:solidFill>
                  <a:srgbClr val="2B504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Samira </a:t>
            </a:r>
            <a:r>
              <a:rPr kumimoji="0" lang="nb-NO" sz="2500" b="0" i="0" u="none" strike="noStrike" kern="0" cap="none" spc="0" normalizeH="0" baseline="0" noProof="0" dirty="0" err="1">
                <a:ln>
                  <a:noFill/>
                </a:ln>
                <a:solidFill>
                  <a:srgbClr val="2B504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Lekhal</a:t>
            </a:r>
            <a:endParaRPr kumimoji="0" lang="nb-NO" sz="2500" b="0" i="0" u="none" strike="noStrike" kern="0" cap="none" spc="0" normalizeH="0" baseline="0" noProof="0" dirty="0">
              <a:ln>
                <a:noFill/>
              </a:ln>
              <a:solidFill>
                <a:srgbClr val="2B504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  <a:p>
            <a:pPr marL="0" marR="0" lvl="0" indent="0" algn="l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500" b="0" i="0" u="none" strike="noStrike" kern="0" cap="none" spc="0" normalizeH="0" baseline="0" noProof="0" dirty="0">
              <a:ln>
                <a:noFill/>
              </a:ln>
              <a:solidFill>
                <a:srgbClr val="42B860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pic>
        <p:nvPicPr>
          <p:cNvPr id="5" name="Bilde 4" descr="Et bilde som inneholder tekst, skjermbilde, Font&#10;&#10;KI-generert innhold kan være feil.">
            <a:extLst>
              <a:ext uri="{FF2B5EF4-FFF2-40B4-BE49-F238E27FC236}">
                <a16:creationId xmlns:a16="http://schemas.microsoft.com/office/drawing/2014/main" id="{5560E3D6-66F0-C231-8C58-BBBCB1D6B3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560" y="3715811"/>
            <a:ext cx="12595860" cy="8125669"/>
          </a:xfrm>
          <a:prstGeom prst="rect">
            <a:avLst/>
          </a:prstGeom>
        </p:spPr>
      </p:pic>
      <p:sp>
        <p:nvSpPr>
          <p:cNvPr id="4" name="Plassholder for innhold 2">
            <a:extLst>
              <a:ext uri="{FF2B5EF4-FFF2-40B4-BE49-F238E27FC236}">
                <a16:creationId xmlns:a16="http://schemas.microsoft.com/office/drawing/2014/main" id="{979F85D3-12FB-E917-9202-C7DD1EE5B0C8}"/>
              </a:ext>
            </a:extLst>
          </p:cNvPr>
          <p:cNvSpPr txBox="1">
            <a:spLocks/>
          </p:cNvSpPr>
          <p:nvPr/>
        </p:nvSpPr>
        <p:spPr>
          <a:xfrm>
            <a:off x="13647420" y="3886200"/>
            <a:ext cx="9047480" cy="8559800"/>
          </a:xfrm>
          <a:prstGeom prst="rect">
            <a:avLst/>
          </a:prstGeom>
        </p:spPr>
        <p:txBody>
          <a:bodyPr/>
          <a:lstStyle>
            <a:lvl1pPr marL="635000" marR="0" indent="-635000" algn="l" defTabSz="82550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52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1270000" marR="0" indent="-635000" algn="l" defTabSz="82550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52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905000" marR="0" indent="-635000" algn="l" defTabSz="82550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52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2540000" marR="0" indent="-635000" algn="l" defTabSz="82550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52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3175000" marR="0" indent="-635000" algn="l" defTabSz="82550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52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3810000" marR="0" indent="-635000" algn="l" defTabSz="82550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52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4445000" marR="0" indent="-635000" algn="l" defTabSz="82550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52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5080000" marR="0" indent="-635000" algn="l" defTabSz="82550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52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5715000" marR="0" indent="-635000" algn="l" defTabSz="82550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52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indent="0" hangingPunct="1">
              <a:buFontTx/>
              <a:buNone/>
              <a:defRPr/>
            </a:pPr>
            <a:endParaRPr lang="nb-NO" sz="4000" dirty="0">
              <a:latin typeface="PT Serif" panose="020A0603040505020204" pitchFamily="18" charset="77"/>
              <a:ea typeface="+mn-ea"/>
            </a:endParaRPr>
          </a:p>
          <a:p>
            <a:pPr lvl="1" hangingPunct="1">
              <a:defRPr/>
            </a:pPr>
            <a:r>
              <a:rPr lang="nb-NO" sz="4000" b="1" dirty="0">
                <a:solidFill>
                  <a:srgbClr val="2B5048"/>
                </a:solidFill>
                <a:latin typeface="PT Serif" panose="020A0603040505020204" pitchFamily="18" charset="77"/>
                <a:ea typeface="+mn-ea"/>
              </a:rPr>
              <a:t>Måltidsrytme</a:t>
            </a:r>
          </a:p>
          <a:p>
            <a:pPr lvl="1" hangingPunct="1">
              <a:defRPr/>
            </a:pPr>
            <a:r>
              <a:rPr lang="nb-NO" sz="4000" b="1" dirty="0">
                <a:solidFill>
                  <a:srgbClr val="2B5048"/>
                </a:solidFill>
                <a:latin typeface="PT Serif" panose="020A0603040505020204" pitchFamily="18" charset="77"/>
                <a:ea typeface="+mn-ea"/>
              </a:rPr>
              <a:t>Porsjon størrelse</a:t>
            </a:r>
          </a:p>
          <a:p>
            <a:pPr lvl="1" hangingPunct="1">
              <a:defRPr/>
            </a:pPr>
            <a:r>
              <a:rPr lang="nb-NO" sz="4000" b="1" dirty="0">
                <a:solidFill>
                  <a:srgbClr val="2B5048"/>
                </a:solidFill>
                <a:latin typeface="PT Serif" panose="020A0603040505020204" pitchFamily="18" charset="77"/>
                <a:ea typeface="+mn-ea"/>
              </a:rPr>
              <a:t>Søte drikker</a:t>
            </a:r>
          </a:p>
          <a:p>
            <a:pPr lvl="1" hangingPunct="1">
              <a:defRPr/>
            </a:pPr>
            <a:r>
              <a:rPr lang="nb-NO" sz="4000" b="1" dirty="0">
                <a:solidFill>
                  <a:srgbClr val="2B5048"/>
                </a:solidFill>
                <a:latin typeface="PT Serif" panose="020A0603040505020204" pitchFamily="18" charset="77"/>
                <a:ea typeface="+mn-ea"/>
              </a:rPr>
              <a:t>Tilgjengelighet av mat</a:t>
            </a:r>
          </a:p>
          <a:p>
            <a:pPr lvl="1" hangingPunct="1">
              <a:defRPr/>
            </a:pPr>
            <a:r>
              <a:rPr lang="nb-NO" sz="4000" b="1" dirty="0">
                <a:solidFill>
                  <a:srgbClr val="2B5048"/>
                </a:solidFill>
                <a:latin typeface="PT Serif" panose="020A0603040505020204" pitchFamily="18" charset="77"/>
                <a:ea typeface="+mn-ea"/>
              </a:rPr>
              <a:t>Emosjonell spising</a:t>
            </a:r>
          </a:p>
          <a:p>
            <a:pPr lvl="1" hangingPunct="1">
              <a:defRPr/>
            </a:pPr>
            <a:endParaRPr lang="nb-NO" sz="4000" b="1" dirty="0">
              <a:ea typeface="+mn-ea"/>
            </a:endParaRPr>
          </a:p>
          <a:p>
            <a:pPr marL="914400" lvl="1" indent="0" hangingPunct="1">
              <a:buFontTx/>
              <a:buNone/>
              <a:defRPr/>
            </a:pPr>
            <a:endParaRPr lang="nb-NO" sz="4000" b="1" dirty="0"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595106328"/>
      </p:ext>
    </p:extLst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8D1B2B-156F-D7AB-611C-51F3895953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547EF4B-9515-3C26-219B-C3A8268AAF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9100" y="-669073"/>
            <a:ext cx="21005800" cy="4852453"/>
          </a:xfrm>
        </p:spPr>
        <p:txBody>
          <a:bodyPr>
            <a:noAutofit/>
          </a:bodyPr>
          <a:lstStyle/>
          <a:p>
            <a:pPr algn="l"/>
            <a:r>
              <a:rPr lang="nb-NO" sz="8800" dirty="0">
                <a:solidFill>
                  <a:srgbClr val="2B5048"/>
                </a:solidFill>
                <a:latin typeface="PT Serif" panose="020A0603040505020204" pitchFamily="18" charset="77"/>
              </a:rPr>
              <a:t>Kresne barn</a:t>
            </a:r>
          </a:p>
        </p:txBody>
      </p:sp>
      <p:sp>
        <p:nvSpPr>
          <p:cNvPr id="3" name="Navn Navnesen">
            <a:extLst>
              <a:ext uri="{FF2B5EF4-FFF2-40B4-BE49-F238E27FC236}">
                <a16:creationId xmlns:a16="http://schemas.microsoft.com/office/drawing/2014/main" id="{86A0E110-F9D1-6B3C-2DA0-333A8AF5E408}"/>
              </a:ext>
            </a:extLst>
          </p:cNvPr>
          <p:cNvSpPr txBox="1"/>
          <p:nvPr/>
        </p:nvSpPr>
        <p:spPr>
          <a:xfrm>
            <a:off x="1786694" y="12504242"/>
            <a:ext cx="16186059" cy="8720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algn="l">
              <a:defRPr sz="2500" b="0">
                <a:solidFill>
                  <a:srgbClr val="42B86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marL="0" marR="0" lvl="0" indent="0" algn="l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500" b="0" i="0" u="none" strike="noStrike" kern="0" cap="none" spc="0" normalizeH="0" baseline="0" noProof="0" dirty="0">
                <a:ln>
                  <a:noFill/>
                </a:ln>
                <a:solidFill>
                  <a:srgbClr val="2B504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Samira </a:t>
            </a:r>
            <a:r>
              <a:rPr kumimoji="0" lang="nb-NO" sz="2500" b="0" i="0" u="none" strike="noStrike" kern="0" cap="none" spc="0" normalizeH="0" baseline="0" noProof="0" dirty="0" err="1">
                <a:ln>
                  <a:noFill/>
                </a:ln>
                <a:solidFill>
                  <a:srgbClr val="2B504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Lekhal</a:t>
            </a:r>
            <a:endParaRPr kumimoji="0" lang="nb-NO" sz="2500" b="0" i="0" u="none" strike="noStrike" kern="0" cap="none" spc="0" normalizeH="0" baseline="0" noProof="0" dirty="0">
              <a:ln>
                <a:noFill/>
              </a:ln>
              <a:solidFill>
                <a:srgbClr val="2B504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  <a:p>
            <a:pPr marL="0" marR="0" lvl="0" indent="0" algn="l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500" b="0" i="0" u="none" strike="noStrike" kern="0" cap="none" spc="0" normalizeH="0" baseline="0" noProof="0" dirty="0">
              <a:ln>
                <a:noFill/>
              </a:ln>
              <a:solidFill>
                <a:srgbClr val="42B860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6251BAE4-522C-9723-C6A4-57D053C8B2B0}"/>
              </a:ext>
            </a:extLst>
          </p:cNvPr>
          <p:cNvSpPr txBox="1"/>
          <p:nvPr/>
        </p:nvSpPr>
        <p:spPr>
          <a:xfrm>
            <a:off x="1786694" y="11080073"/>
            <a:ext cx="12660826" cy="93358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/>
            <a:r>
              <a:rPr lang="nb-NO" sz="1800" dirty="0">
                <a:solidFill>
                  <a:srgbClr val="2B5048"/>
                </a:solidFill>
                <a:latin typeface="PT Serif" panose="020A0603040505020204" pitchFamily="18" charset="77"/>
              </a:rPr>
              <a:t>Referanse:</a:t>
            </a:r>
            <a:endParaRPr lang="nb-NO" sz="1800" b="0" dirty="0">
              <a:solidFill>
                <a:srgbClr val="2B5048"/>
              </a:solidFill>
              <a:latin typeface="PT Serif" panose="020A0603040505020204" pitchFamily="18" charset="77"/>
            </a:endParaRPr>
          </a:p>
          <a:p>
            <a:pPr algn="l"/>
            <a:r>
              <a:rPr lang="nb-NO" sz="1800" b="0" dirty="0" err="1">
                <a:solidFill>
                  <a:srgbClr val="2B5048"/>
                </a:solidFill>
                <a:latin typeface="PT Serif" panose="020A0603040505020204" pitchFamily="18" charset="77"/>
              </a:rPr>
              <a:t>Steinsbekk</a:t>
            </a:r>
            <a:r>
              <a:rPr lang="nb-NO" sz="1800" b="0" dirty="0">
                <a:solidFill>
                  <a:srgbClr val="2B5048"/>
                </a:solidFill>
                <a:latin typeface="PT Serif" panose="020A0603040505020204" pitchFamily="18" charset="77"/>
              </a:rPr>
              <a:t>, S. </a:t>
            </a:r>
            <a:r>
              <a:rPr lang="nb-NO" sz="1800" b="0" dirty="0" err="1">
                <a:solidFill>
                  <a:srgbClr val="2B5048"/>
                </a:solidFill>
                <a:latin typeface="PT Serif" panose="020A0603040505020204" pitchFamily="18" charset="77"/>
              </a:rPr>
              <a:t>m.fl</a:t>
            </a:r>
            <a:r>
              <a:rPr lang="nb-NO" sz="1800" b="0" dirty="0">
                <a:solidFill>
                  <a:srgbClr val="2B5048"/>
                </a:solidFill>
                <a:latin typeface="PT Serif" panose="020A0603040505020204" pitchFamily="18" charset="77"/>
              </a:rPr>
              <a:t>: Child and </a:t>
            </a:r>
            <a:r>
              <a:rPr lang="nb-NO" sz="1800" b="0" dirty="0" err="1">
                <a:solidFill>
                  <a:srgbClr val="2B5048"/>
                </a:solidFill>
                <a:latin typeface="PT Serif" panose="020A0603040505020204" pitchFamily="18" charset="77"/>
              </a:rPr>
              <a:t>parent</a:t>
            </a:r>
            <a:r>
              <a:rPr lang="nb-NO" sz="1800" b="0" dirty="0">
                <a:solidFill>
                  <a:srgbClr val="2B5048"/>
                </a:solidFill>
                <a:latin typeface="PT Serif" panose="020A0603040505020204" pitchFamily="18" charset="77"/>
              </a:rPr>
              <a:t> </a:t>
            </a:r>
            <a:r>
              <a:rPr lang="nb-NO" sz="1800" b="0" dirty="0" err="1">
                <a:solidFill>
                  <a:srgbClr val="2B5048"/>
                </a:solidFill>
                <a:latin typeface="PT Serif" panose="020A0603040505020204" pitchFamily="18" charset="77"/>
              </a:rPr>
              <a:t>predictors</a:t>
            </a:r>
            <a:r>
              <a:rPr lang="nb-NO" sz="1800" b="0" dirty="0">
                <a:solidFill>
                  <a:srgbClr val="2B5048"/>
                </a:solidFill>
                <a:latin typeface="PT Serif" panose="020A0603040505020204" pitchFamily="18" charset="77"/>
              </a:rPr>
              <a:t> </a:t>
            </a:r>
            <a:r>
              <a:rPr lang="nb-NO" sz="1800" b="0" dirty="0" err="1">
                <a:solidFill>
                  <a:srgbClr val="2B5048"/>
                </a:solidFill>
                <a:latin typeface="PT Serif" panose="020A0603040505020204" pitchFamily="18" charset="77"/>
              </a:rPr>
              <a:t>of</a:t>
            </a:r>
            <a:r>
              <a:rPr lang="nb-NO" sz="1800" b="0" dirty="0">
                <a:solidFill>
                  <a:srgbClr val="2B5048"/>
                </a:solidFill>
                <a:latin typeface="PT Serif" panose="020A0603040505020204" pitchFamily="18" charset="77"/>
              </a:rPr>
              <a:t> </a:t>
            </a:r>
            <a:r>
              <a:rPr lang="nb-NO" sz="1800" b="0" dirty="0" err="1">
                <a:solidFill>
                  <a:srgbClr val="2B5048"/>
                </a:solidFill>
                <a:latin typeface="PT Serif" panose="020A0603040505020204" pitchFamily="18" charset="77"/>
              </a:rPr>
              <a:t>picky</a:t>
            </a:r>
            <a:r>
              <a:rPr lang="nb-NO" sz="1800" b="0" dirty="0">
                <a:solidFill>
                  <a:srgbClr val="2B5048"/>
                </a:solidFill>
                <a:latin typeface="PT Serif" panose="020A0603040505020204" pitchFamily="18" charset="77"/>
              </a:rPr>
              <a:t> </a:t>
            </a:r>
            <a:r>
              <a:rPr lang="nb-NO" sz="1800" b="0" dirty="0" err="1">
                <a:solidFill>
                  <a:srgbClr val="2B5048"/>
                </a:solidFill>
                <a:latin typeface="PT Serif" panose="020A0603040505020204" pitchFamily="18" charset="77"/>
              </a:rPr>
              <a:t>eating</a:t>
            </a:r>
            <a:r>
              <a:rPr lang="nb-NO" sz="1800" b="0" dirty="0">
                <a:solidFill>
                  <a:srgbClr val="2B5048"/>
                </a:solidFill>
                <a:latin typeface="PT Serif" panose="020A0603040505020204" pitchFamily="18" charset="77"/>
              </a:rPr>
              <a:t> from </a:t>
            </a:r>
            <a:r>
              <a:rPr lang="nb-NO" sz="1800" b="0" dirty="0" err="1">
                <a:solidFill>
                  <a:srgbClr val="2B5048"/>
                </a:solidFill>
                <a:latin typeface="PT Serif" panose="020A0603040505020204" pitchFamily="18" charset="77"/>
              </a:rPr>
              <a:t>preschool</a:t>
            </a:r>
            <a:r>
              <a:rPr lang="nb-NO" sz="1800" b="0" dirty="0">
                <a:solidFill>
                  <a:srgbClr val="2B5048"/>
                </a:solidFill>
                <a:latin typeface="PT Serif" panose="020A0603040505020204" pitchFamily="18" charset="77"/>
              </a:rPr>
              <a:t> to </a:t>
            </a:r>
            <a:r>
              <a:rPr lang="nb-NO" sz="1800" b="0" dirty="0" err="1">
                <a:solidFill>
                  <a:srgbClr val="2B5048"/>
                </a:solidFill>
                <a:latin typeface="PT Serif" panose="020A0603040505020204" pitchFamily="18" charset="77"/>
              </a:rPr>
              <a:t>school</a:t>
            </a:r>
            <a:r>
              <a:rPr lang="nb-NO" sz="1800" b="0" dirty="0">
                <a:solidFill>
                  <a:srgbClr val="2B5048"/>
                </a:solidFill>
                <a:latin typeface="PT Serif" panose="020A0603040505020204" pitchFamily="18" charset="77"/>
              </a:rPr>
              <a:t> age.</a:t>
            </a:r>
            <a:r>
              <a:rPr lang="nb-NO" sz="1800" b="0" i="1" dirty="0">
                <a:solidFill>
                  <a:srgbClr val="2B5048"/>
                </a:solidFill>
                <a:latin typeface="PT Serif" panose="020A0603040505020204" pitchFamily="18" charset="77"/>
              </a:rPr>
              <a:t> The International journal </a:t>
            </a:r>
            <a:r>
              <a:rPr lang="nb-NO" sz="1800" b="0" i="1" dirty="0" err="1">
                <a:solidFill>
                  <a:srgbClr val="2B5048"/>
                </a:solidFill>
                <a:latin typeface="PT Serif" panose="020A0603040505020204" pitchFamily="18" charset="77"/>
              </a:rPr>
              <a:t>of</a:t>
            </a:r>
            <a:r>
              <a:rPr lang="nb-NO" sz="1800" b="0" i="1" dirty="0">
                <a:solidFill>
                  <a:srgbClr val="2B5048"/>
                </a:solidFill>
                <a:latin typeface="PT Serif" panose="020A0603040505020204" pitchFamily="18" charset="77"/>
              </a:rPr>
              <a:t> </a:t>
            </a:r>
            <a:r>
              <a:rPr lang="nb-NO" sz="1800" b="0" i="1" dirty="0" err="1">
                <a:solidFill>
                  <a:srgbClr val="2B5048"/>
                </a:solidFill>
                <a:latin typeface="PT Serif" panose="020A0603040505020204" pitchFamily="18" charset="77"/>
              </a:rPr>
              <a:t>behavioral</a:t>
            </a:r>
            <a:r>
              <a:rPr lang="nb-NO" sz="1800" b="0" i="1" dirty="0">
                <a:solidFill>
                  <a:srgbClr val="2B5048"/>
                </a:solidFill>
                <a:latin typeface="PT Serif" panose="020A0603040505020204" pitchFamily="18" charset="77"/>
              </a:rPr>
              <a:t> </a:t>
            </a:r>
            <a:r>
              <a:rPr lang="nb-NO" sz="1800" b="0" i="1" dirty="0" err="1">
                <a:solidFill>
                  <a:srgbClr val="2B5048"/>
                </a:solidFill>
                <a:latin typeface="PT Serif" panose="020A0603040505020204" pitchFamily="18" charset="77"/>
              </a:rPr>
              <a:t>nutrition</a:t>
            </a:r>
            <a:r>
              <a:rPr lang="nb-NO" sz="1800" b="0" i="1" dirty="0">
                <a:solidFill>
                  <a:srgbClr val="2B5048"/>
                </a:solidFill>
                <a:latin typeface="PT Serif" panose="020A0603040505020204" pitchFamily="18" charset="77"/>
              </a:rPr>
              <a:t> and </a:t>
            </a:r>
            <a:r>
              <a:rPr lang="nb-NO" sz="1800" b="0" i="1" dirty="0" err="1">
                <a:solidFill>
                  <a:srgbClr val="2B5048"/>
                </a:solidFill>
                <a:latin typeface="PT Serif" panose="020A0603040505020204" pitchFamily="18" charset="77"/>
              </a:rPr>
              <a:t>physical</a:t>
            </a:r>
            <a:r>
              <a:rPr lang="nb-NO" sz="1800" b="0" i="1" dirty="0">
                <a:solidFill>
                  <a:srgbClr val="2B5048"/>
                </a:solidFill>
                <a:latin typeface="PT Serif" panose="020A0603040505020204" pitchFamily="18" charset="77"/>
              </a:rPr>
              <a:t> </a:t>
            </a:r>
            <a:r>
              <a:rPr lang="nb-NO" sz="1800" b="0" i="1" dirty="0" err="1">
                <a:solidFill>
                  <a:srgbClr val="2B5048"/>
                </a:solidFill>
                <a:latin typeface="PT Serif" panose="020A0603040505020204" pitchFamily="18" charset="77"/>
              </a:rPr>
              <a:t>activity</a:t>
            </a:r>
            <a:r>
              <a:rPr lang="nb-NO" sz="1800" b="0" i="1" dirty="0">
                <a:solidFill>
                  <a:srgbClr val="2B5048"/>
                </a:solidFill>
                <a:latin typeface="PT Serif" panose="020A0603040505020204" pitchFamily="18" charset="77"/>
              </a:rPr>
              <a:t>. </a:t>
            </a:r>
            <a:r>
              <a:rPr lang="nb-NO" sz="1800" b="0" dirty="0">
                <a:solidFill>
                  <a:srgbClr val="2B5048"/>
                </a:solidFill>
                <a:latin typeface="PT Serif" panose="020A0603040505020204" pitchFamily="18" charset="77"/>
              </a:rPr>
              <a:t>(2018) </a:t>
            </a:r>
          </a:p>
        </p:txBody>
      </p:sp>
      <p:sp>
        <p:nvSpPr>
          <p:cNvPr id="6" name="Plassholder for innhold 2">
            <a:extLst>
              <a:ext uri="{FF2B5EF4-FFF2-40B4-BE49-F238E27FC236}">
                <a16:creationId xmlns:a16="http://schemas.microsoft.com/office/drawing/2014/main" id="{866453E8-6D0E-C1C8-E718-D259F65FF8DB}"/>
              </a:ext>
            </a:extLst>
          </p:cNvPr>
          <p:cNvSpPr txBox="1">
            <a:spLocks/>
          </p:cNvSpPr>
          <p:nvPr/>
        </p:nvSpPr>
        <p:spPr>
          <a:xfrm>
            <a:off x="1689100" y="3177540"/>
            <a:ext cx="21005800" cy="9268460"/>
          </a:xfrm>
          <a:prstGeom prst="rect">
            <a:avLst/>
          </a:prstGeom>
        </p:spPr>
        <p:txBody>
          <a:bodyPr/>
          <a:lstStyle>
            <a:lvl1pPr marL="635000" marR="0" indent="-635000" algn="l" defTabSz="82550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52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1270000" marR="0" indent="-635000" algn="l" defTabSz="82550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52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905000" marR="0" indent="-635000" algn="l" defTabSz="82550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52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2540000" marR="0" indent="-635000" algn="l" defTabSz="82550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52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3175000" marR="0" indent="-635000" algn="l" defTabSz="82550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52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3810000" marR="0" indent="-635000" algn="l" defTabSz="82550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52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4445000" marR="0" indent="-635000" algn="l" defTabSz="82550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52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5080000" marR="0" indent="-635000" algn="l" defTabSz="82550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52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5715000" marR="0" indent="-635000" algn="l" defTabSz="82550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52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lvl="1" hangingPunct="1">
              <a:defRPr/>
            </a:pPr>
            <a:r>
              <a:rPr lang="nb-NO" sz="4000" b="1" dirty="0">
                <a:solidFill>
                  <a:srgbClr val="2B5048"/>
                </a:solidFill>
                <a:latin typeface="PT Serif" panose="020A0603040505020204" pitchFamily="18" charset="77"/>
                <a:ea typeface="+mn-ea"/>
              </a:rPr>
              <a:t>1 av 4 barn er særs kresne i matveien i alderen 4-6 år</a:t>
            </a:r>
          </a:p>
          <a:p>
            <a:pPr lvl="1" hangingPunct="1">
              <a:defRPr/>
            </a:pPr>
            <a:r>
              <a:rPr lang="nb-NO" sz="4000" b="1" dirty="0">
                <a:solidFill>
                  <a:srgbClr val="2B5048"/>
                </a:solidFill>
                <a:latin typeface="PT Serif" panose="020A0603040505020204" pitchFamily="18" charset="77"/>
                <a:ea typeface="+mn-ea"/>
              </a:rPr>
              <a:t>Predisponerte hvis sensitive foreldre og barn </a:t>
            </a:r>
          </a:p>
          <a:p>
            <a:pPr lvl="1" hangingPunct="1">
              <a:defRPr/>
            </a:pPr>
            <a:r>
              <a:rPr lang="nb-NO" sz="4000" b="1" dirty="0">
                <a:solidFill>
                  <a:srgbClr val="2B5048"/>
                </a:solidFill>
                <a:latin typeface="PT Serif" panose="020A0603040505020204" pitchFamily="18" charset="77"/>
                <a:ea typeface="+mn-ea"/>
              </a:rPr>
              <a:t>Tiltak</a:t>
            </a:r>
          </a:p>
          <a:p>
            <a:pPr lvl="2" hangingPunct="1">
              <a:defRPr/>
            </a:pPr>
            <a:r>
              <a:rPr lang="nb-NO" sz="3200" b="1" dirty="0">
                <a:solidFill>
                  <a:srgbClr val="2B5048"/>
                </a:solidFill>
                <a:latin typeface="PT Serif" panose="020A0603040505020204" pitchFamily="18" charset="77"/>
                <a:ea typeface="+mn-ea"/>
              </a:rPr>
              <a:t>Nysgjerrighet og lek med mat</a:t>
            </a:r>
          </a:p>
          <a:p>
            <a:pPr lvl="2" hangingPunct="1">
              <a:defRPr/>
            </a:pPr>
            <a:r>
              <a:rPr lang="nb-NO" sz="3200" b="1" dirty="0">
                <a:solidFill>
                  <a:srgbClr val="2B5048"/>
                </a:solidFill>
                <a:latin typeface="PT Serif" panose="020A0603040505020204" pitchFamily="18" charset="77"/>
                <a:ea typeface="+mn-ea"/>
              </a:rPr>
              <a:t>Sult skaper økt toleranse for smak</a:t>
            </a:r>
          </a:p>
          <a:p>
            <a:pPr lvl="2" hangingPunct="1">
              <a:defRPr/>
            </a:pPr>
            <a:r>
              <a:rPr lang="nb-NO" sz="3200" b="1" dirty="0">
                <a:solidFill>
                  <a:srgbClr val="2B5048"/>
                </a:solidFill>
                <a:latin typeface="PT Serif" panose="020A0603040505020204" pitchFamily="18" charset="77"/>
                <a:ea typeface="+mn-ea"/>
              </a:rPr>
              <a:t>Repeterende smak (15)</a:t>
            </a:r>
          </a:p>
        </p:txBody>
      </p:sp>
    </p:spTree>
    <p:extLst>
      <p:ext uri="{BB962C8B-B14F-4D97-AF65-F5344CB8AC3E}">
        <p14:creationId xmlns:p14="http://schemas.microsoft.com/office/powerpoint/2010/main" val="1669657860"/>
      </p:ext>
    </p:extLst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2109B4-1437-24D4-3A61-F038265D9F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3" name="Tittel 1">
            <a:extLst>
              <a:ext uri="{FF2B5EF4-FFF2-40B4-BE49-F238E27FC236}">
                <a16:creationId xmlns:a16="http://schemas.microsoft.com/office/drawing/2014/main" id="{50A950B4-BFEA-2147-96AC-30FBD26D159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nb-NO" altLang="nb-NO" sz="8800" dirty="0">
                <a:solidFill>
                  <a:srgbClr val="2B5048"/>
                </a:solidFill>
                <a:latin typeface="PT Serif" panose="020A0603040505020204" pitchFamily="18" charset="77"/>
              </a:rPr>
              <a:t>Barn vokser ikke ut av sin fedme </a:t>
            </a:r>
          </a:p>
        </p:txBody>
      </p:sp>
      <p:pic>
        <p:nvPicPr>
          <p:cNvPr id="4" name="Plassholder for innhold 3">
            <a:extLst>
              <a:ext uri="{FF2B5EF4-FFF2-40B4-BE49-F238E27FC236}">
                <a16:creationId xmlns:a16="http://schemas.microsoft.com/office/drawing/2014/main" id="{84ABC644-4A31-5A73-CD4A-1DB17383247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343025" y="3314700"/>
            <a:ext cx="18173700" cy="7086600"/>
          </a:xfrm>
          <a:prstGeom prst="rect">
            <a:avLst/>
          </a:prstGeom>
        </p:spPr>
      </p:pic>
      <p:sp>
        <p:nvSpPr>
          <p:cNvPr id="9" name="Navn Navnesen">
            <a:extLst>
              <a:ext uri="{FF2B5EF4-FFF2-40B4-BE49-F238E27FC236}">
                <a16:creationId xmlns:a16="http://schemas.microsoft.com/office/drawing/2014/main" id="{EB3801ED-43B7-F503-C1C2-873AC7DC82F0}"/>
              </a:ext>
            </a:extLst>
          </p:cNvPr>
          <p:cNvSpPr txBox="1"/>
          <p:nvPr/>
        </p:nvSpPr>
        <p:spPr>
          <a:xfrm>
            <a:off x="1786694" y="12504242"/>
            <a:ext cx="16186059" cy="8720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l">
              <a:defRPr sz="2500" b="0">
                <a:solidFill>
                  <a:srgbClr val="42B86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marL="0" marR="0" lvl="0" indent="0" algn="l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500" b="0" i="0" u="none" strike="noStrike" kern="0" cap="none" spc="0" normalizeH="0" baseline="0" noProof="0" dirty="0">
                <a:ln>
                  <a:noFill/>
                </a:ln>
                <a:solidFill>
                  <a:srgbClr val="2B504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Samira </a:t>
            </a:r>
            <a:r>
              <a:rPr kumimoji="0" lang="nb-NO" sz="2500" b="0" i="0" u="none" strike="noStrike" kern="0" cap="none" spc="0" normalizeH="0" baseline="0" noProof="0" dirty="0" err="1">
                <a:ln>
                  <a:noFill/>
                </a:ln>
                <a:solidFill>
                  <a:srgbClr val="2B504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Lekhal</a:t>
            </a:r>
            <a:endParaRPr kumimoji="0" lang="nb-NO" sz="2500" b="0" i="0" u="none" strike="noStrike" kern="0" cap="none" spc="0" normalizeH="0" baseline="0" noProof="0" dirty="0">
              <a:ln>
                <a:noFill/>
              </a:ln>
              <a:solidFill>
                <a:srgbClr val="2B504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  <a:p>
            <a:pPr marL="0" marR="0" lvl="0" indent="0" algn="l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500" b="0" i="0" u="none" strike="noStrike" kern="0" cap="none" spc="0" normalizeH="0" baseline="0" noProof="0" dirty="0">
              <a:ln>
                <a:noFill/>
              </a:ln>
              <a:solidFill>
                <a:srgbClr val="42B860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E5806052-72BB-A25C-DBD4-4F54E9FAF02F}"/>
              </a:ext>
            </a:extLst>
          </p:cNvPr>
          <p:cNvSpPr txBox="1"/>
          <p:nvPr/>
        </p:nvSpPr>
        <p:spPr>
          <a:xfrm>
            <a:off x="1786694" y="10659864"/>
            <a:ext cx="16587031" cy="102592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/>
            <a:r>
              <a:rPr lang="nb-NO" b="0" dirty="0" err="1">
                <a:latin typeface="PT Serif" panose="020A0603040505020204" pitchFamily="18" charset="77"/>
              </a:rPr>
              <a:t>Among</a:t>
            </a:r>
            <a:r>
              <a:rPr lang="nb-NO" b="0" dirty="0">
                <a:latin typeface="PT Serif" panose="020A0603040505020204" pitchFamily="18" charset="77"/>
              </a:rPr>
              <a:t> </a:t>
            </a:r>
            <a:r>
              <a:rPr lang="nb-NO" b="0" dirty="0" err="1">
                <a:latin typeface="PT Serif" panose="020A0603040505020204" pitchFamily="18" charset="77"/>
              </a:rPr>
              <a:t>participants</a:t>
            </a:r>
            <a:r>
              <a:rPr lang="nb-NO" b="0" dirty="0">
                <a:latin typeface="PT Serif" panose="020A0603040505020204" pitchFamily="18" charset="77"/>
              </a:rPr>
              <a:t> </a:t>
            </a:r>
            <a:r>
              <a:rPr lang="nb-NO" b="0" dirty="0" err="1">
                <a:latin typeface="PT Serif" panose="020A0603040505020204" pitchFamily="18" charset="77"/>
              </a:rPr>
              <a:t>with</a:t>
            </a:r>
            <a:r>
              <a:rPr lang="nb-NO" b="0" dirty="0">
                <a:latin typeface="PT Serif" panose="020A0603040505020204" pitchFamily="18" charset="77"/>
              </a:rPr>
              <a:t> general or abdominal </a:t>
            </a:r>
            <a:r>
              <a:rPr lang="nb-NO" b="0" dirty="0" err="1">
                <a:latin typeface="PT Serif" panose="020A0603040505020204" pitchFamily="18" charset="77"/>
              </a:rPr>
              <a:t>obesity</a:t>
            </a:r>
            <a:r>
              <a:rPr lang="nb-NO" b="0" dirty="0">
                <a:latin typeface="PT Serif" panose="020A0603040505020204" pitchFamily="18" charset="77"/>
              </a:rPr>
              <a:t> at 4 </a:t>
            </a:r>
            <a:r>
              <a:rPr lang="nb-NO" b="0" dirty="0" err="1">
                <a:latin typeface="PT Serif" panose="020A0603040505020204" pitchFamily="18" charset="77"/>
              </a:rPr>
              <a:t>years</a:t>
            </a:r>
            <a:r>
              <a:rPr lang="nb-NO" b="0" dirty="0">
                <a:latin typeface="PT Serif" panose="020A0603040505020204" pitchFamily="18" charset="77"/>
              </a:rPr>
              <a:t> </a:t>
            </a:r>
            <a:r>
              <a:rPr lang="nb-NO" b="0" dirty="0" err="1">
                <a:latin typeface="PT Serif" panose="020A0603040505020204" pitchFamily="18" charset="77"/>
              </a:rPr>
              <a:t>of</a:t>
            </a:r>
            <a:r>
              <a:rPr lang="nb-NO" b="0" dirty="0">
                <a:latin typeface="PT Serif" panose="020A0603040505020204" pitchFamily="18" charset="77"/>
              </a:rPr>
              <a:t> age, 77.3% and 63.6% </a:t>
            </a:r>
            <a:r>
              <a:rPr lang="nb-NO" b="0" dirty="0" err="1">
                <a:latin typeface="PT Serif" panose="020A0603040505020204" pitchFamily="18" charset="77"/>
              </a:rPr>
              <a:t>remained</a:t>
            </a:r>
            <a:r>
              <a:rPr lang="nb-NO" b="0" dirty="0">
                <a:latin typeface="PT Serif" panose="020A0603040505020204" pitchFamily="18" charset="77"/>
              </a:rPr>
              <a:t> in </a:t>
            </a:r>
            <a:r>
              <a:rPr lang="nb-NO" b="0" dirty="0" err="1">
                <a:latin typeface="PT Serif" panose="020A0603040505020204" pitchFamily="18" charset="77"/>
              </a:rPr>
              <a:t>their</a:t>
            </a:r>
            <a:r>
              <a:rPr lang="nb-NO" b="0" dirty="0">
                <a:latin typeface="PT Serif" panose="020A0603040505020204" pitchFamily="18" charset="77"/>
              </a:rPr>
              <a:t> </a:t>
            </a:r>
            <a:r>
              <a:rPr lang="nb-NO" b="0" dirty="0" err="1">
                <a:latin typeface="PT Serif" panose="020A0603040505020204" pitchFamily="18" charset="77"/>
              </a:rPr>
              <a:t>obesity</a:t>
            </a:r>
            <a:r>
              <a:rPr lang="nb-NO" b="0" dirty="0">
                <a:latin typeface="PT Serif" panose="020A0603040505020204" pitchFamily="18" charset="77"/>
              </a:rPr>
              <a:t> </a:t>
            </a:r>
            <a:r>
              <a:rPr lang="nb-NO" b="0" dirty="0" err="1">
                <a:latin typeface="PT Serif" panose="020A0603040505020204" pitchFamily="18" charset="77"/>
              </a:rPr>
              <a:t>classification</a:t>
            </a:r>
            <a:r>
              <a:rPr lang="nb-NO" b="0" dirty="0">
                <a:latin typeface="PT Serif" panose="020A0603040505020204" pitchFamily="18" charset="77"/>
              </a:rPr>
              <a:t> at 9 </a:t>
            </a:r>
            <a:r>
              <a:rPr lang="nb-NO" b="0" dirty="0" err="1">
                <a:latin typeface="PT Serif" panose="020A0603040505020204" pitchFamily="18" charset="77"/>
              </a:rPr>
              <a:t>years</a:t>
            </a:r>
            <a:r>
              <a:rPr lang="nb-NO" b="0" dirty="0">
                <a:latin typeface="PT Serif" panose="020A0603040505020204" pitchFamily="18" charset="77"/>
              </a:rPr>
              <a:t>.</a:t>
            </a:r>
            <a:endParaRPr lang="nb-NO" dirty="0">
              <a:latin typeface="PT Serif" panose="020A0603040505020204" pitchFamily="18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99644702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CF37C6-142C-9400-6CF9-181B29A7FD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vn Navnesen">
            <a:extLst>
              <a:ext uri="{FF2B5EF4-FFF2-40B4-BE49-F238E27FC236}">
                <a16:creationId xmlns:a16="http://schemas.microsoft.com/office/drawing/2014/main" id="{1E321721-62B5-E423-DB73-75DFC72C34FF}"/>
              </a:ext>
            </a:extLst>
          </p:cNvPr>
          <p:cNvSpPr txBox="1"/>
          <p:nvPr/>
        </p:nvSpPr>
        <p:spPr>
          <a:xfrm>
            <a:off x="1516566" y="12533970"/>
            <a:ext cx="16456187" cy="8720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>
            <a:spAutoFit/>
          </a:bodyPr>
          <a:lstStyle>
            <a:lvl1pPr algn="l">
              <a:defRPr sz="2500" b="0">
                <a:solidFill>
                  <a:srgbClr val="42B86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marL="0" marR="0" lvl="0" indent="0" algn="l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500" b="0" i="0" u="none" strike="noStrike" kern="0" cap="none" spc="0" normalizeH="0" baseline="0" noProof="0" dirty="0">
                <a:ln>
                  <a:noFill/>
                </a:ln>
                <a:solidFill>
                  <a:srgbClr val="2B504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Samira </a:t>
            </a:r>
            <a:r>
              <a:rPr kumimoji="0" lang="nb-NO" sz="2500" b="0" i="0" u="none" strike="noStrike" kern="0" cap="none" spc="0" normalizeH="0" baseline="0" noProof="0" dirty="0" err="1">
                <a:ln>
                  <a:noFill/>
                </a:ln>
                <a:solidFill>
                  <a:srgbClr val="2B504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Lekhal</a:t>
            </a:r>
            <a:endParaRPr kumimoji="0" lang="nb-NO" sz="2500" b="0" i="0" u="none" strike="noStrike" kern="0" cap="none" spc="0" normalizeH="0" baseline="0" noProof="0" dirty="0">
              <a:ln>
                <a:noFill/>
              </a:ln>
              <a:solidFill>
                <a:srgbClr val="2B504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  <a:p>
            <a:pPr marL="0" marR="0" lvl="0" indent="0" algn="l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500" b="0" i="0" u="none" strike="noStrike" kern="0" cap="none" spc="0" normalizeH="0" baseline="0" noProof="0" dirty="0">
              <a:ln>
                <a:noFill/>
              </a:ln>
              <a:solidFill>
                <a:srgbClr val="42B860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BCE71685-149A-AA24-E339-8A7400D5D6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6566" y="3829049"/>
            <a:ext cx="16774307" cy="6057902"/>
          </a:xfrm>
          <a:prstGeom prst="rect">
            <a:avLst/>
          </a:prstGeom>
        </p:spPr>
      </p:pic>
      <p:sp>
        <p:nvSpPr>
          <p:cNvPr id="5" name="TekstSylinder 4">
            <a:extLst>
              <a:ext uri="{FF2B5EF4-FFF2-40B4-BE49-F238E27FC236}">
                <a16:creationId xmlns:a16="http://schemas.microsoft.com/office/drawing/2014/main" id="{2D4D2622-C86B-01DA-56E5-2F5621B459FE}"/>
              </a:ext>
            </a:extLst>
          </p:cNvPr>
          <p:cNvSpPr txBox="1"/>
          <p:nvPr/>
        </p:nvSpPr>
        <p:spPr>
          <a:xfrm>
            <a:off x="1516566" y="10317982"/>
            <a:ext cx="16456187" cy="241091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457200" marR="0" indent="-45720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r>
              <a:rPr lang="nb-NO" dirty="0">
                <a:solidFill>
                  <a:srgbClr val="2B5048"/>
                </a:solidFill>
                <a:latin typeface="PT Serif" panose="020A0603040505020204" pitchFamily="18" charset="77"/>
              </a:rPr>
              <a:t>Ukentlig </a:t>
            </a:r>
            <a:r>
              <a:rPr lang="nb-NO" dirty="0" err="1">
                <a:solidFill>
                  <a:srgbClr val="2B5048"/>
                </a:solidFill>
                <a:latin typeface="PT Serif" panose="020A0603040505020204" pitchFamily="18" charset="77"/>
              </a:rPr>
              <a:t>Semaglutid</a:t>
            </a:r>
            <a:r>
              <a:rPr lang="nb-NO" dirty="0">
                <a:solidFill>
                  <a:srgbClr val="2B5048"/>
                </a:solidFill>
                <a:latin typeface="PT Serif" panose="020A0603040505020204" pitchFamily="18" charset="77"/>
              </a:rPr>
              <a:t> 2,4 mg, godkjent for ungdom over 12 år</a:t>
            </a:r>
            <a:endParaRPr kumimoji="0" lang="nb-NO" sz="3000" b="1" i="0" u="none" strike="noStrike" cap="none" spc="0" normalizeH="0" baseline="0" dirty="0">
              <a:ln>
                <a:noFill/>
              </a:ln>
              <a:solidFill>
                <a:srgbClr val="2B5048"/>
              </a:solidFill>
              <a:effectLst/>
              <a:uFillTx/>
              <a:latin typeface="PT Serif" panose="020A0603040505020204" pitchFamily="18" charset="77"/>
              <a:sym typeface="Helvetica Neue"/>
            </a:endParaRPr>
          </a:p>
          <a:p>
            <a:pPr marL="457200" marR="0" indent="-45720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r>
              <a:rPr lang="nb-NO" dirty="0">
                <a:solidFill>
                  <a:srgbClr val="2B5048"/>
                </a:solidFill>
                <a:latin typeface="PT Serif" panose="020A0603040505020204" pitchFamily="18" charset="77"/>
              </a:rPr>
              <a:t>12 </a:t>
            </a:r>
            <a:r>
              <a:rPr kumimoji="0" lang="nb-NO" sz="3000" b="1" i="0" u="none" strike="noStrike" cap="none" spc="0" normalizeH="0" baseline="0" dirty="0">
                <a:ln>
                  <a:noFill/>
                </a:ln>
                <a:solidFill>
                  <a:srgbClr val="2B5048"/>
                </a:solidFill>
                <a:effectLst/>
                <a:uFillTx/>
                <a:latin typeface="PT Serif" panose="020A0603040505020204" pitchFamily="18" charset="77"/>
                <a:sym typeface="Helvetica Neue"/>
              </a:rPr>
              <a:t>% vektreduksjon </a:t>
            </a:r>
            <a:r>
              <a:rPr lang="nb-NO" dirty="0">
                <a:solidFill>
                  <a:srgbClr val="2B5048"/>
                </a:solidFill>
                <a:latin typeface="PT Serif" panose="020A0603040505020204" pitchFamily="18" charset="77"/>
              </a:rPr>
              <a:t>i gjennomsnitt, totalt fulgt opp i 68 uker</a:t>
            </a:r>
            <a:endParaRPr kumimoji="0" lang="nb-NO" sz="3000" b="1" i="0" u="none" strike="noStrike" cap="none" spc="0" normalizeH="0" baseline="0" dirty="0">
              <a:ln>
                <a:noFill/>
              </a:ln>
              <a:solidFill>
                <a:srgbClr val="2B5048"/>
              </a:solidFill>
              <a:effectLst/>
              <a:uFillTx/>
              <a:latin typeface="PT Serif" panose="020A0603040505020204" pitchFamily="18" charset="77"/>
              <a:sym typeface="Helvetica Neue"/>
            </a:endParaRPr>
          </a:p>
          <a:p>
            <a:pPr marR="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endParaRPr kumimoji="0" lang="nb-NO" sz="30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PT Serif" panose="020A0603040505020204" pitchFamily="18" charset="77"/>
              <a:sym typeface="Helvetica Neue"/>
            </a:endParaRPr>
          </a:p>
          <a:p>
            <a:pPr marL="457200" marR="0" indent="-45720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endParaRPr kumimoji="0" lang="nb-NO" sz="30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457200" marR="0" indent="-45720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endParaRPr kumimoji="0" lang="nb-NO" sz="30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" name="Tittel 6">
            <a:extLst>
              <a:ext uri="{FF2B5EF4-FFF2-40B4-BE49-F238E27FC236}">
                <a16:creationId xmlns:a16="http://schemas.microsoft.com/office/drawing/2014/main" id="{BEF58E8E-8F1E-55C3-CDF5-721F2F6B83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51390214"/>
      </p:ext>
    </p:extLst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8F4F65-2F39-2FEB-3BB7-2E166515E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vn Navnesen">
            <a:extLst>
              <a:ext uri="{FF2B5EF4-FFF2-40B4-BE49-F238E27FC236}">
                <a16:creationId xmlns:a16="http://schemas.microsoft.com/office/drawing/2014/main" id="{ACE69EA5-2AAB-3466-E030-BEE4A68842F4}"/>
              </a:ext>
            </a:extLst>
          </p:cNvPr>
          <p:cNvSpPr txBox="1"/>
          <p:nvPr/>
        </p:nvSpPr>
        <p:spPr>
          <a:xfrm>
            <a:off x="1516566" y="12533970"/>
            <a:ext cx="16456187" cy="8720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>
            <a:lvl1pPr algn="l">
              <a:defRPr sz="2500" b="0">
                <a:solidFill>
                  <a:srgbClr val="42B86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marL="0" marR="0" lvl="0" indent="0" algn="l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500" b="0" i="0" u="none" strike="noStrike" kern="0" cap="none" spc="0" normalizeH="0" baseline="0" noProof="0" dirty="0">
                <a:ln>
                  <a:noFill/>
                </a:ln>
                <a:solidFill>
                  <a:srgbClr val="2B504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Samira </a:t>
            </a:r>
            <a:r>
              <a:rPr kumimoji="0" lang="nb-NO" sz="2500" b="0" i="0" u="none" strike="noStrike" kern="0" cap="none" spc="0" normalizeH="0" baseline="0" noProof="0" dirty="0" err="1">
                <a:ln>
                  <a:noFill/>
                </a:ln>
                <a:solidFill>
                  <a:srgbClr val="2B504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Lekhal</a:t>
            </a:r>
            <a:endParaRPr kumimoji="0" lang="nb-NO" sz="2500" b="0" i="0" u="none" strike="noStrike" kern="0" cap="none" spc="0" normalizeH="0" baseline="0" noProof="0" dirty="0">
              <a:ln>
                <a:noFill/>
              </a:ln>
              <a:solidFill>
                <a:srgbClr val="2B504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  <a:p>
            <a:pPr marL="0" marR="0" lvl="0" indent="0" algn="l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500" b="0" i="0" u="none" strike="noStrike" kern="0" cap="none" spc="0" normalizeH="0" baseline="0" noProof="0" dirty="0">
              <a:ln>
                <a:noFill/>
              </a:ln>
              <a:solidFill>
                <a:srgbClr val="42B860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1632FA02-BA5E-7C78-F562-7973C654E5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50590"/>
            <a:ext cx="6735336" cy="2432411"/>
          </a:xfrm>
          <a:prstGeom prst="rect">
            <a:avLst/>
          </a:prstGeom>
        </p:spPr>
      </p:pic>
      <p:pic>
        <p:nvPicPr>
          <p:cNvPr id="5124" name="Picture 4">
            <a:extLst>
              <a:ext uri="{FF2B5EF4-FFF2-40B4-BE49-F238E27FC236}">
                <a16:creationId xmlns:a16="http://schemas.microsoft.com/office/drawing/2014/main" id="{9D2AFB07-FFFD-E00E-6C46-52E61E3B5E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5337" y="550590"/>
            <a:ext cx="16456186" cy="12809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tel 7">
            <a:extLst>
              <a:ext uri="{FF2B5EF4-FFF2-40B4-BE49-F238E27FC236}">
                <a16:creationId xmlns:a16="http://schemas.microsoft.com/office/drawing/2014/main" id="{CDCBD1DE-C665-18D8-5CEC-177FDD959F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429933328"/>
      </p:ext>
    </p:extLst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96BCDF-5B4A-96FF-177A-42BABC2971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C7F9581-2E17-DA0A-74BC-117F6DB112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32820" y="3149600"/>
            <a:ext cx="12458700" cy="6383020"/>
          </a:xfrm>
        </p:spPr>
        <p:txBody>
          <a:bodyPr>
            <a:noAutofit/>
          </a:bodyPr>
          <a:lstStyle/>
          <a:p>
            <a:pPr algn="l"/>
            <a:r>
              <a:rPr lang="nb-NO" sz="8800" dirty="0">
                <a:solidFill>
                  <a:srgbClr val="2B5048"/>
                </a:solidFill>
                <a:latin typeface="PT Serif" panose="020A0603040505020204" pitchFamily="18" charset="77"/>
              </a:rPr>
              <a:t>Hva er effektiv behandling?</a:t>
            </a:r>
          </a:p>
        </p:txBody>
      </p:sp>
      <p:sp>
        <p:nvSpPr>
          <p:cNvPr id="3" name="Navn Navnesen">
            <a:extLst>
              <a:ext uri="{FF2B5EF4-FFF2-40B4-BE49-F238E27FC236}">
                <a16:creationId xmlns:a16="http://schemas.microsoft.com/office/drawing/2014/main" id="{6F88AC51-F626-4D8C-E9E5-4A1534CBA70E}"/>
              </a:ext>
            </a:extLst>
          </p:cNvPr>
          <p:cNvSpPr txBox="1"/>
          <p:nvPr/>
        </p:nvSpPr>
        <p:spPr>
          <a:xfrm>
            <a:off x="1786694" y="12504242"/>
            <a:ext cx="16186059" cy="8720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algn="l">
              <a:defRPr sz="2500" b="0">
                <a:solidFill>
                  <a:srgbClr val="42B86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marL="0" marR="0" lvl="0" indent="0" algn="l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500" b="0" i="0" u="none" strike="noStrike" kern="0" cap="none" spc="0" normalizeH="0" baseline="0" noProof="0" dirty="0">
                <a:ln>
                  <a:noFill/>
                </a:ln>
                <a:solidFill>
                  <a:srgbClr val="2B504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Samira </a:t>
            </a:r>
            <a:r>
              <a:rPr kumimoji="0" lang="nb-NO" sz="2500" b="0" i="0" u="none" strike="noStrike" kern="0" cap="none" spc="0" normalizeH="0" baseline="0" noProof="0" dirty="0" err="1">
                <a:ln>
                  <a:noFill/>
                </a:ln>
                <a:solidFill>
                  <a:srgbClr val="2B504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Lekhal</a:t>
            </a:r>
            <a:endParaRPr kumimoji="0" lang="nb-NO" sz="2500" b="0" i="0" u="none" strike="noStrike" kern="0" cap="none" spc="0" normalizeH="0" baseline="0" noProof="0" dirty="0">
              <a:ln>
                <a:noFill/>
              </a:ln>
              <a:solidFill>
                <a:srgbClr val="2B504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  <a:p>
            <a:pPr marL="0" marR="0" lvl="0" indent="0" algn="l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500" b="0" i="0" u="none" strike="noStrike" kern="0" cap="none" spc="0" normalizeH="0" baseline="0" noProof="0" dirty="0">
              <a:ln>
                <a:noFill/>
              </a:ln>
              <a:solidFill>
                <a:srgbClr val="42B860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4" name="Plassholder for innhold 2">
            <a:extLst>
              <a:ext uri="{FF2B5EF4-FFF2-40B4-BE49-F238E27FC236}">
                <a16:creationId xmlns:a16="http://schemas.microsoft.com/office/drawing/2014/main" id="{4D4B5CF7-DCAA-DDDD-B079-BE91AA5249CF}"/>
              </a:ext>
            </a:extLst>
          </p:cNvPr>
          <p:cNvSpPr txBox="1">
            <a:spLocks/>
          </p:cNvSpPr>
          <p:nvPr/>
        </p:nvSpPr>
        <p:spPr>
          <a:xfrm>
            <a:off x="1689100" y="3149600"/>
            <a:ext cx="21005800" cy="9296400"/>
          </a:xfrm>
          <a:prstGeom prst="rect">
            <a:avLst/>
          </a:prstGeom>
        </p:spPr>
        <p:txBody>
          <a:bodyPr/>
          <a:lstStyle>
            <a:lvl1pPr marL="635000" marR="0" indent="-635000" algn="l" defTabSz="82550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52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1270000" marR="0" indent="-635000" algn="l" defTabSz="82550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52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905000" marR="0" indent="-635000" algn="l" defTabSz="82550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52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2540000" marR="0" indent="-635000" algn="l" defTabSz="82550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52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3175000" marR="0" indent="-635000" algn="l" defTabSz="82550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52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3810000" marR="0" indent="-635000" algn="l" defTabSz="82550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52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4445000" marR="0" indent="-635000" algn="l" defTabSz="82550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52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5080000" marR="0" indent="-635000" algn="l" defTabSz="82550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52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5715000" marR="0" indent="-635000" algn="l" defTabSz="82550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52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indent="0" hangingPunct="1">
              <a:buFontTx/>
              <a:buNone/>
              <a:defRPr/>
            </a:pPr>
            <a:endParaRPr lang="nb-NO" sz="4000" dirty="0">
              <a:latin typeface="PT Serif" panose="020A0603040505020204" pitchFamily="18" charset="77"/>
              <a:ea typeface="+mn-ea"/>
            </a:endParaRPr>
          </a:p>
        </p:txBody>
      </p:sp>
      <p:pic>
        <p:nvPicPr>
          <p:cNvPr id="7" name="Bilde 6" descr="Et bilde som inneholder tekst, frukt, Naturlig mat, Matgruppe&#10;&#10;KI-generert innhold kan være feil.">
            <a:extLst>
              <a:ext uri="{FF2B5EF4-FFF2-40B4-BE49-F238E27FC236}">
                <a16:creationId xmlns:a16="http://schemas.microsoft.com/office/drawing/2014/main" id="{171568D2-978B-0018-C653-5359CF4BCE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9100" y="1874521"/>
            <a:ext cx="8735060" cy="10223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6272396"/>
      </p:ext>
    </p:extLst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7F4BBC-66C4-25D4-26CD-342C4E89E8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9E81054-49E2-CF1C-5E66-3BE4EFCE72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6694" y="339724"/>
            <a:ext cx="20908206" cy="4186556"/>
          </a:xfrm>
        </p:spPr>
        <p:txBody>
          <a:bodyPr>
            <a:noAutofit/>
          </a:bodyPr>
          <a:lstStyle/>
          <a:p>
            <a:pPr algn="l"/>
            <a:r>
              <a:rPr lang="nb-NO" sz="8800" dirty="0">
                <a:solidFill>
                  <a:srgbClr val="2B5048"/>
                </a:solidFill>
                <a:latin typeface="PT Serif" panose="020A0603040505020204" pitchFamily="18" charset="77"/>
              </a:rPr>
              <a:t>Hva er effektiv behandling?</a:t>
            </a:r>
          </a:p>
        </p:txBody>
      </p:sp>
      <p:sp>
        <p:nvSpPr>
          <p:cNvPr id="3" name="Navn Navnesen">
            <a:extLst>
              <a:ext uri="{FF2B5EF4-FFF2-40B4-BE49-F238E27FC236}">
                <a16:creationId xmlns:a16="http://schemas.microsoft.com/office/drawing/2014/main" id="{B47DC3A7-86A4-7386-9EC7-E1D85C8ECBDB}"/>
              </a:ext>
            </a:extLst>
          </p:cNvPr>
          <p:cNvSpPr txBox="1"/>
          <p:nvPr/>
        </p:nvSpPr>
        <p:spPr>
          <a:xfrm>
            <a:off x="2103120" y="12446000"/>
            <a:ext cx="15869633" cy="8720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>
            <a:lvl1pPr algn="l">
              <a:defRPr sz="2500" b="0">
                <a:solidFill>
                  <a:srgbClr val="42B86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marL="0" marR="0" lvl="0" indent="0" algn="l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500" b="0" i="0" u="none" strike="noStrike" kern="0" cap="none" spc="0" normalizeH="0" baseline="0" noProof="0" dirty="0">
                <a:ln>
                  <a:noFill/>
                </a:ln>
                <a:solidFill>
                  <a:srgbClr val="2B504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Samira </a:t>
            </a:r>
            <a:r>
              <a:rPr kumimoji="0" lang="nb-NO" sz="2500" b="0" i="0" u="none" strike="noStrike" kern="0" cap="none" spc="0" normalizeH="0" baseline="0" noProof="0" dirty="0" err="1">
                <a:ln>
                  <a:noFill/>
                </a:ln>
                <a:solidFill>
                  <a:srgbClr val="2B504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Lekhal</a:t>
            </a:r>
            <a:endParaRPr kumimoji="0" lang="nb-NO" sz="2500" b="0" i="0" u="none" strike="noStrike" kern="0" cap="none" spc="0" normalizeH="0" baseline="0" noProof="0" dirty="0">
              <a:ln>
                <a:noFill/>
              </a:ln>
              <a:solidFill>
                <a:srgbClr val="2B504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  <a:p>
            <a:pPr marL="0" marR="0" lvl="0" indent="0" algn="l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500" b="0" i="0" u="none" strike="noStrike" kern="0" cap="none" spc="0" normalizeH="0" baseline="0" noProof="0" dirty="0">
              <a:ln>
                <a:noFill/>
              </a:ln>
              <a:solidFill>
                <a:srgbClr val="42B860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4" name="Plassholder for innhold 2">
            <a:extLst>
              <a:ext uri="{FF2B5EF4-FFF2-40B4-BE49-F238E27FC236}">
                <a16:creationId xmlns:a16="http://schemas.microsoft.com/office/drawing/2014/main" id="{73D2A6E1-08F8-4540-34B5-72DCB220BE69}"/>
              </a:ext>
            </a:extLst>
          </p:cNvPr>
          <p:cNvSpPr txBox="1">
            <a:spLocks/>
          </p:cNvSpPr>
          <p:nvPr/>
        </p:nvSpPr>
        <p:spPr>
          <a:xfrm>
            <a:off x="1689100" y="2766060"/>
            <a:ext cx="21005800" cy="9679940"/>
          </a:xfrm>
          <a:prstGeom prst="rect">
            <a:avLst/>
          </a:prstGeom>
        </p:spPr>
        <p:txBody>
          <a:bodyPr/>
          <a:lstStyle>
            <a:lvl1pPr marL="635000" marR="0" indent="-635000" algn="l" defTabSz="82550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52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1270000" marR="0" indent="-635000" algn="l" defTabSz="82550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52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905000" marR="0" indent="-635000" algn="l" defTabSz="82550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52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2540000" marR="0" indent="-635000" algn="l" defTabSz="82550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52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3175000" marR="0" indent="-635000" algn="l" defTabSz="82550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52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3810000" marR="0" indent="-635000" algn="l" defTabSz="82550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52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4445000" marR="0" indent="-635000" algn="l" defTabSz="82550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52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5080000" marR="0" indent="-635000" algn="l" defTabSz="82550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52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5715000" marR="0" indent="-635000" algn="l" defTabSz="82550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52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indent="0" hangingPunct="1">
              <a:buFontTx/>
              <a:buNone/>
              <a:defRPr/>
            </a:pPr>
            <a:endParaRPr lang="nb-NO" sz="4000" dirty="0">
              <a:latin typeface="PT Serif" panose="020A0603040505020204" pitchFamily="18" charset="77"/>
              <a:ea typeface="+mn-ea"/>
            </a:endParaRPr>
          </a:p>
          <a:p>
            <a:pPr lvl="1" hangingPunct="1">
              <a:defRPr/>
            </a:pPr>
            <a:r>
              <a:rPr lang="nb-NO" sz="4000" b="1" dirty="0">
                <a:solidFill>
                  <a:srgbClr val="2B5048"/>
                </a:solidFill>
                <a:latin typeface="PT Serif" panose="020A0603040505020204" pitchFamily="18" charset="77"/>
                <a:ea typeface="+mn-ea"/>
              </a:rPr>
              <a:t>Behandlingsmål</a:t>
            </a:r>
          </a:p>
          <a:p>
            <a:pPr lvl="2" hangingPunct="1">
              <a:defRPr/>
            </a:pPr>
            <a:r>
              <a:rPr lang="nb-NO" sz="4000" b="1" dirty="0">
                <a:solidFill>
                  <a:srgbClr val="2B5048"/>
                </a:solidFill>
                <a:latin typeface="PT Serif" panose="020A0603040505020204" pitchFamily="18" charset="77"/>
                <a:ea typeface="+mn-ea"/>
              </a:rPr>
              <a:t>Stabil vekt med samtidig høyde vekst for barn under 12 år</a:t>
            </a:r>
          </a:p>
          <a:p>
            <a:pPr lvl="2" hangingPunct="1">
              <a:defRPr/>
            </a:pPr>
            <a:r>
              <a:rPr lang="nb-NO" sz="4000" b="1" dirty="0">
                <a:solidFill>
                  <a:srgbClr val="2B5048"/>
                </a:solidFill>
                <a:latin typeface="PT Serif" panose="020A0603040505020204" pitchFamily="18" charset="77"/>
                <a:ea typeface="+mn-ea"/>
              </a:rPr>
              <a:t>5-10 % vektreduksjon (BMI z skår, delta BMI) for barn over 12 år/pubertet</a:t>
            </a:r>
          </a:p>
          <a:p>
            <a:pPr marL="1485900" lvl="1" indent="-571500" hangingPunct="1">
              <a:defRPr/>
            </a:pPr>
            <a:r>
              <a:rPr lang="nb-NO" sz="4000" b="1" dirty="0">
                <a:solidFill>
                  <a:srgbClr val="2B5048"/>
                </a:solidFill>
                <a:ea typeface="+mn-ea"/>
              </a:rPr>
              <a:t>Hindre videre økning i vekt</a:t>
            </a:r>
          </a:p>
          <a:p>
            <a:pPr marL="1485900" lvl="1" indent="-571500" hangingPunct="1">
              <a:defRPr/>
            </a:pPr>
            <a:r>
              <a:rPr lang="nb-NO" sz="4000" b="1" dirty="0">
                <a:solidFill>
                  <a:srgbClr val="2B5048"/>
                </a:solidFill>
                <a:ea typeface="+mn-ea"/>
              </a:rPr>
              <a:t>Frafall betyr ikke at du/dere gir dårlig behandling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82AD848C-DE63-7B2C-F2DF-676B9F9CF82A}"/>
              </a:ext>
            </a:extLst>
          </p:cNvPr>
          <p:cNvSpPr txBox="1"/>
          <p:nvPr/>
        </p:nvSpPr>
        <p:spPr>
          <a:xfrm>
            <a:off x="2903220" y="11039644"/>
            <a:ext cx="11384280" cy="167225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/>
            <a:r>
              <a:rPr lang="nb-NO" sz="1800" b="0" dirty="0">
                <a:solidFill>
                  <a:srgbClr val="2B5048"/>
                </a:solidFill>
                <a:effectLst/>
                <a:latin typeface="PT Serif" panose="020A0603040505020204" pitchFamily="18" charset="77"/>
              </a:rPr>
              <a:t>Referanse:</a:t>
            </a:r>
          </a:p>
          <a:p>
            <a:pPr algn="l"/>
            <a:r>
              <a:rPr lang="nb-NO" sz="1800" b="0" dirty="0" err="1">
                <a:solidFill>
                  <a:srgbClr val="2B5048"/>
                </a:solidFill>
                <a:effectLst/>
                <a:latin typeface="PT Serif" panose="020A0603040505020204" pitchFamily="18" charset="77"/>
              </a:rPr>
              <a:t>Elvsaas</a:t>
            </a:r>
            <a:r>
              <a:rPr lang="nb-NO" sz="1800" b="0" dirty="0">
                <a:solidFill>
                  <a:srgbClr val="2B5048"/>
                </a:solidFill>
                <a:effectLst/>
                <a:latin typeface="PT Serif" panose="020A0603040505020204" pitchFamily="18" charset="77"/>
              </a:rPr>
              <a:t> I-K Ø, Juvet LK, Giske L, Fure B. Effekt av tiltak for barn og unge med overvekt eller fedme. [</a:t>
            </a:r>
            <a:r>
              <a:rPr lang="nb-NO" sz="1800" b="0" dirty="0" err="1">
                <a:solidFill>
                  <a:srgbClr val="2B5048"/>
                </a:solidFill>
                <a:effectLst/>
                <a:latin typeface="PT Serif" panose="020A0603040505020204" pitchFamily="18" charset="77"/>
              </a:rPr>
              <a:t>Effectiveness</a:t>
            </a:r>
            <a:r>
              <a:rPr lang="nb-NO" sz="1800" b="0" dirty="0">
                <a:solidFill>
                  <a:srgbClr val="2B5048"/>
                </a:solidFill>
                <a:effectLst/>
                <a:latin typeface="PT Serif" panose="020A0603040505020204" pitchFamily="18" charset="77"/>
              </a:rPr>
              <a:t> </a:t>
            </a:r>
            <a:r>
              <a:rPr lang="nb-NO" sz="1800" b="0" dirty="0" err="1">
                <a:solidFill>
                  <a:srgbClr val="2B5048"/>
                </a:solidFill>
                <a:effectLst/>
                <a:latin typeface="PT Serif" panose="020A0603040505020204" pitchFamily="18" charset="77"/>
              </a:rPr>
              <a:t>of</a:t>
            </a:r>
            <a:r>
              <a:rPr lang="nb-NO" sz="1800" b="0" dirty="0">
                <a:solidFill>
                  <a:srgbClr val="2B5048"/>
                </a:solidFill>
                <a:effectLst/>
                <a:latin typeface="PT Serif" panose="020A0603040505020204" pitchFamily="18" charset="77"/>
              </a:rPr>
              <a:t> </a:t>
            </a:r>
            <a:r>
              <a:rPr lang="nb-NO" sz="1800" b="0" dirty="0" err="1">
                <a:solidFill>
                  <a:srgbClr val="2B5048"/>
                </a:solidFill>
                <a:effectLst/>
                <a:latin typeface="PT Serif" panose="020A0603040505020204" pitchFamily="18" charset="77"/>
              </a:rPr>
              <a:t>interventions</a:t>
            </a:r>
            <a:r>
              <a:rPr lang="nb-NO" sz="1800" b="0" dirty="0">
                <a:solidFill>
                  <a:srgbClr val="2B5048"/>
                </a:solidFill>
                <a:effectLst/>
                <a:latin typeface="PT Serif" panose="020A0603040505020204" pitchFamily="18" charset="77"/>
              </a:rPr>
              <a:t> for </a:t>
            </a:r>
            <a:r>
              <a:rPr lang="nb-NO" sz="1800" b="0" dirty="0" err="1">
                <a:solidFill>
                  <a:srgbClr val="2B5048"/>
                </a:solidFill>
                <a:effectLst/>
                <a:latin typeface="PT Serif" panose="020A0603040505020204" pitchFamily="18" charset="77"/>
              </a:rPr>
              <a:t>overweight</a:t>
            </a:r>
            <a:r>
              <a:rPr lang="nb-NO" sz="1800" b="0" dirty="0">
                <a:solidFill>
                  <a:srgbClr val="2B5048"/>
                </a:solidFill>
                <a:effectLst/>
                <a:latin typeface="PT Serif" panose="020A0603040505020204" pitchFamily="18" charset="77"/>
              </a:rPr>
              <a:t> or </a:t>
            </a:r>
            <a:r>
              <a:rPr lang="nb-NO" sz="1800" b="0" dirty="0" err="1">
                <a:solidFill>
                  <a:srgbClr val="2B5048"/>
                </a:solidFill>
                <a:effectLst/>
                <a:latin typeface="PT Serif" panose="020A0603040505020204" pitchFamily="18" charset="77"/>
              </a:rPr>
              <a:t>obesity</a:t>
            </a:r>
            <a:r>
              <a:rPr lang="nb-NO" sz="1800" b="0" dirty="0">
                <a:solidFill>
                  <a:srgbClr val="2B5048"/>
                </a:solidFill>
                <a:effectLst/>
                <a:latin typeface="PT Serif" panose="020A0603040505020204" pitchFamily="18" charset="77"/>
              </a:rPr>
              <a:t> in </a:t>
            </a:r>
            <a:r>
              <a:rPr lang="nb-NO" sz="1800" b="0" dirty="0" err="1">
                <a:solidFill>
                  <a:srgbClr val="2B5048"/>
                </a:solidFill>
                <a:effectLst/>
                <a:latin typeface="PT Serif" panose="020A0603040505020204" pitchFamily="18" charset="77"/>
              </a:rPr>
              <a:t>children</a:t>
            </a:r>
            <a:r>
              <a:rPr lang="nb-NO" sz="1800" b="0" dirty="0">
                <a:solidFill>
                  <a:srgbClr val="2B5048"/>
                </a:solidFill>
                <a:effectLst/>
                <a:latin typeface="PT Serif" panose="020A0603040505020204" pitchFamily="18" charset="77"/>
              </a:rPr>
              <a:t> and </a:t>
            </a:r>
            <a:r>
              <a:rPr lang="nb-NO" sz="1800" b="0" dirty="0" err="1">
                <a:solidFill>
                  <a:srgbClr val="2B5048"/>
                </a:solidFill>
                <a:effectLst/>
                <a:latin typeface="PT Serif" panose="020A0603040505020204" pitchFamily="18" charset="77"/>
              </a:rPr>
              <a:t>adolescents</a:t>
            </a:r>
            <a:r>
              <a:rPr lang="nb-NO" sz="1800" b="0" dirty="0">
                <a:solidFill>
                  <a:srgbClr val="2B5048"/>
                </a:solidFill>
                <a:effectLst/>
                <a:latin typeface="PT Serif" panose="020A0603040505020204" pitchFamily="18" charset="77"/>
              </a:rPr>
              <a:t>]. Rapport 2016. Oslo: Folkehelseinstituttet, 2016.</a:t>
            </a:r>
            <a:br>
              <a:rPr lang="nb-NO" sz="1800" dirty="0">
                <a:effectLst/>
                <a:latin typeface="Georgia" panose="02040502050405020303" pitchFamily="18" charset="0"/>
              </a:rPr>
            </a:b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532721519"/>
      </p:ext>
    </p:extLst>
  </p:cSld>
  <p:clrMapOvr>
    <a:masterClrMapping/>
  </p:clrMapOvr>
  <p:transition spd="med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9" name="Tittel 1">
            <a:extLst>
              <a:ext uri="{FF2B5EF4-FFF2-40B4-BE49-F238E27FC236}">
                <a16:creationId xmlns:a16="http://schemas.microsoft.com/office/drawing/2014/main" id="{E0A963C6-C2EA-A740-DEAC-FD2EC6705F0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nb-NO" altLang="nb-NO"/>
          </a:p>
        </p:txBody>
      </p:sp>
      <p:sp>
        <p:nvSpPr>
          <p:cNvPr id="83971" name="TekstSylinder 1">
            <a:extLst>
              <a:ext uri="{FF2B5EF4-FFF2-40B4-BE49-F238E27FC236}">
                <a16:creationId xmlns:a16="http://schemas.microsoft.com/office/drawing/2014/main" id="{1226F6E0-3170-36DC-34AB-5135A5D88C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14575" y="4267201"/>
            <a:ext cx="18805525" cy="2800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nb-NO" altLang="nb-NO" sz="8800" b="0" dirty="0">
                <a:solidFill>
                  <a:srgbClr val="2B5048"/>
                </a:solidFill>
                <a:latin typeface="PT Serif" panose="020A0603040505020204" pitchFamily="18" charset="77"/>
              </a:rPr>
              <a:t>Vi kan bare bli bedre!</a:t>
            </a:r>
          </a:p>
          <a:p>
            <a:endParaRPr lang="nb-NO" altLang="nb-NO" sz="8800" b="0" dirty="0">
              <a:solidFill>
                <a:srgbClr val="2B5048"/>
              </a:solidFill>
              <a:latin typeface="PT Serif" panose="020A0603040505020204" pitchFamily="18" charset="77"/>
            </a:endParaRPr>
          </a:p>
        </p:txBody>
      </p:sp>
      <p:sp>
        <p:nvSpPr>
          <p:cNvPr id="6" name="Navn Navnesen">
            <a:extLst>
              <a:ext uri="{FF2B5EF4-FFF2-40B4-BE49-F238E27FC236}">
                <a16:creationId xmlns:a16="http://schemas.microsoft.com/office/drawing/2014/main" id="{DA0050A4-E0EC-7608-C1D1-78C665CC51AA}"/>
              </a:ext>
            </a:extLst>
          </p:cNvPr>
          <p:cNvSpPr txBox="1"/>
          <p:nvPr/>
        </p:nvSpPr>
        <p:spPr>
          <a:xfrm>
            <a:off x="1786694" y="12504242"/>
            <a:ext cx="16186059" cy="8720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algn="l">
              <a:defRPr sz="2500" b="0">
                <a:solidFill>
                  <a:srgbClr val="42B86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marL="0" marR="0" lvl="0" indent="0" algn="l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500" b="0" i="0" u="none" strike="noStrike" kern="0" cap="none" spc="0" normalizeH="0" baseline="0" noProof="0" dirty="0">
                <a:ln>
                  <a:noFill/>
                </a:ln>
                <a:solidFill>
                  <a:srgbClr val="2B504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Samira </a:t>
            </a:r>
            <a:r>
              <a:rPr kumimoji="0" lang="nb-NO" sz="2500" b="0" i="0" u="none" strike="noStrike" kern="0" cap="none" spc="0" normalizeH="0" baseline="0" noProof="0" dirty="0" err="1">
                <a:ln>
                  <a:noFill/>
                </a:ln>
                <a:solidFill>
                  <a:srgbClr val="2B504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Lekhal</a:t>
            </a:r>
            <a:endParaRPr kumimoji="0" lang="nb-NO" sz="2500" b="0" i="0" u="none" strike="noStrike" kern="0" cap="none" spc="0" normalizeH="0" baseline="0" noProof="0" dirty="0">
              <a:ln>
                <a:noFill/>
              </a:ln>
              <a:solidFill>
                <a:srgbClr val="2B504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  <a:p>
            <a:pPr marL="0" marR="0" lvl="0" indent="0" algn="l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500" b="0" i="0" u="none" strike="noStrike" kern="0" cap="none" spc="0" normalizeH="0" baseline="0" noProof="0" dirty="0">
              <a:ln>
                <a:noFill/>
              </a:ln>
              <a:solidFill>
                <a:srgbClr val="42B860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2211245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9" name="Tittel 1">
            <a:extLst>
              <a:ext uri="{FF2B5EF4-FFF2-40B4-BE49-F238E27FC236}">
                <a16:creationId xmlns:a16="http://schemas.microsoft.com/office/drawing/2014/main" id="{E0A963C6-C2EA-A740-DEAC-FD2EC6705F0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nb-NO" altLang="nb-NO"/>
          </a:p>
        </p:txBody>
      </p:sp>
      <p:sp>
        <p:nvSpPr>
          <p:cNvPr id="83971" name="TekstSylinder 1">
            <a:extLst>
              <a:ext uri="{FF2B5EF4-FFF2-40B4-BE49-F238E27FC236}">
                <a16:creationId xmlns:a16="http://schemas.microsoft.com/office/drawing/2014/main" id="{1226F6E0-3170-36DC-34AB-5135A5D88C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14575" y="4267201"/>
            <a:ext cx="18805525" cy="4154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nb-NO" altLang="nb-NO" sz="8800" b="0" dirty="0">
                <a:solidFill>
                  <a:srgbClr val="2B5048"/>
                </a:solidFill>
                <a:latin typeface="PT Serif" panose="020A0603040505020204" pitchFamily="18" charset="77"/>
              </a:rPr>
              <a:t>Og vi er så heldige at vi får være med på den reisen!</a:t>
            </a:r>
          </a:p>
          <a:p>
            <a:endParaRPr lang="nb-NO" altLang="nb-NO" sz="8800" b="0" dirty="0">
              <a:solidFill>
                <a:srgbClr val="2B5048"/>
              </a:solidFill>
              <a:latin typeface="PT Serif" panose="020A0603040505020204" pitchFamily="18" charset="77"/>
            </a:endParaRPr>
          </a:p>
        </p:txBody>
      </p:sp>
      <p:sp>
        <p:nvSpPr>
          <p:cNvPr id="6" name="Navn Navnesen">
            <a:extLst>
              <a:ext uri="{FF2B5EF4-FFF2-40B4-BE49-F238E27FC236}">
                <a16:creationId xmlns:a16="http://schemas.microsoft.com/office/drawing/2014/main" id="{DA0050A4-E0EC-7608-C1D1-78C665CC51AA}"/>
              </a:ext>
            </a:extLst>
          </p:cNvPr>
          <p:cNvSpPr txBox="1"/>
          <p:nvPr/>
        </p:nvSpPr>
        <p:spPr>
          <a:xfrm>
            <a:off x="1786694" y="12504242"/>
            <a:ext cx="16186059" cy="8720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l">
              <a:defRPr sz="2500" b="0">
                <a:solidFill>
                  <a:srgbClr val="42B86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marL="0" marR="0" lvl="0" indent="0" algn="l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500" b="0" i="0" u="none" strike="noStrike" kern="0" cap="none" spc="0" normalizeH="0" baseline="0" noProof="0" dirty="0">
                <a:ln>
                  <a:noFill/>
                </a:ln>
                <a:solidFill>
                  <a:srgbClr val="2B504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Samira </a:t>
            </a:r>
            <a:r>
              <a:rPr kumimoji="0" lang="nb-NO" sz="2500" b="0" i="0" u="none" strike="noStrike" kern="0" cap="none" spc="0" normalizeH="0" baseline="0" noProof="0" dirty="0" err="1">
                <a:ln>
                  <a:noFill/>
                </a:ln>
                <a:solidFill>
                  <a:srgbClr val="2B504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Lekhal</a:t>
            </a:r>
            <a:endParaRPr kumimoji="0" lang="nb-NO" sz="2500" b="0" i="0" u="none" strike="noStrike" kern="0" cap="none" spc="0" normalizeH="0" baseline="0" noProof="0" dirty="0">
              <a:ln>
                <a:noFill/>
              </a:ln>
              <a:solidFill>
                <a:srgbClr val="2B504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  <a:p>
            <a:pPr marL="0" marR="0" lvl="0" indent="0" algn="l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500" b="0" i="0" u="none" strike="noStrike" kern="0" cap="none" spc="0" normalizeH="0" baseline="0" noProof="0" dirty="0">
              <a:ln>
                <a:noFill/>
              </a:ln>
              <a:solidFill>
                <a:srgbClr val="42B860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9707205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89AAE4-0957-B834-F762-D3BDDE3372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vn Navnesen">
            <a:extLst>
              <a:ext uri="{FF2B5EF4-FFF2-40B4-BE49-F238E27FC236}">
                <a16:creationId xmlns:a16="http://schemas.microsoft.com/office/drawing/2014/main" id="{9AF9AA88-5939-510A-8A9C-A30F0D9656FF}"/>
              </a:ext>
            </a:extLst>
          </p:cNvPr>
          <p:cNvSpPr txBox="1"/>
          <p:nvPr/>
        </p:nvSpPr>
        <p:spPr>
          <a:xfrm>
            <a:off x="1786694" y="12504242"/>
            <a:ext cx="16186059" cy="8720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algn="l">
              <a:defRPr sz="2500" b="0">
                <a:solidFill>
                  <a:srgbClr val="42B86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marL="0" marR="0" lvl="0" indent="0" algn="l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500" b="0" i="0" u="none" strike="noStrike" kern="0" cap="none" spc="0" normalizeH="0" baseline="0" noProof="0" dirty="0">
                <a:ln>
                  <a:noFill/>
                </a:ln>
                <a:solidFill>
                  <a:srgbClr val="2B504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Samira </a:t>
            </a:r>
            <a:r>
              <a:rPr kumimoji="0" lang="nb-NO" sz="2500" b="0" i="0" u="none" strike="noStrike" kern="0" cap="none" spc="0" normalizeH="0" baseline="0" noProof="0" dirty="0" err="1">
                <a:ln>
                  <a:noFill/>
                </a:ln>
                <a:solidFill>
                  <a:srgbClr val="2B504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Lekhal</a:t>
            </a:r>
            <a:endParaRPr kumimoji="0" lang="nb-NO" sz="2500" b="0" i="0" u="none" strike="noStrike" kern="0" cap="none" spc="0" normalizeH="0" baseline="0" noProof="0" dirty="0">
              <a:ln>
                <a:noFill/>
              </a:ln>
              <a:solidFill>
                <a:srgbClr val="2B504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  <a:p>
            <a:pPr marL="0" marR="0" lvl="0" indent="0" algn="l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500" b="0" i="0" u="none" strike="noStrike" kern="0" cap="none" spc="0" normalizeH="0" baseline="0" noProof="0" dirty="0">
              <a:ln>
                <a:noFill/>
              </a:ln>
              <a:solidFill>
                <a:srgbClr val="42B860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2" name="TekstSylinder 1">
            <a:extLst>
              <a:ext uri="{FF2B5EF4-FFF2-40B4-BE49-F238E27FC236}">
                <a16:creationId xmlns:a16="http://schemas.microsoft.com/office/drawing/2014/main" id="{A9AC976E-384D-03E2-289B-2D768F1AE6A6}"/>
              </a:ext>
            </a:extLst>
          </p:cNvPr>
          <p:cNvSpPr txBox="1"/>
          <p:nvPr/>
        </p:nvSpPr>
        <p:spPr>
          <a:xfrm>
            <a:off x="-754380" y="9738608"/>
            <a:ext cx="22151340" cy="121058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nb-NO" sz="7200" b="1" i="0" u="none" strike="noStrike" cap="none" spc="0" normalizeH="0" baseline="0" dirty="0">
                <a:ln>
                  <a:noFill/>
                </a:ln>
                <a:solidFill>
                  <a:srgbClr val="2B5048"/>
                </a:solidFill>
                <a:effectLst/>
                <a:uFillTx/>
                <a:latin typeface="PT Serif" panose="020A0603040505020204" pitchFamily="18" charset="77"/>
                <a:sym typeface="Helvetica Neue"/>
              </a:rPr>
              <a:t>TUSEN TAKK</a:t>
            </a:r>
          </a:p>
        </p:txBody>
      </p:sp>
      <p:pic>
        <p:nvPicPr>
          <p:cNvPr id="1026" name="Picture 2" descr="violence in kids play | Reel Girl">
            <a:extLst>
              <a:ext uri="{FF2B5EF4-FFF2-40B4-BE49-F238E27FC236}">
                <a16:creationId xmlns:a16="http://schemas.microsoft.com/office/drawing/2014/main" id="{CC24FE23-D490-8205-D769-22C94F59CF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3540" y="1606728"/>
            <a:ext cx="10104120" cy="7697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6538828"/>
      </p:ext>
    </p:extLst>
  </p:cSld>
  <p:clrMapOvr>
    <a:masterClrMapping/>
  </p:clrMapOvr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_Blan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1_Blank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rgbClr val="C0C0C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0000" tIns="46800" rIns="90000" bIns="4680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n-NO" sz="1800" b="0" i="0" u="none" strike="noStrike" cap="none" normalizeH="0" baseline="0">
            <a:ln>
              <a:noFill/>
            </a:ln>
            <a:solidFill>
              <a:schemeClr val="accent2"/>
            </a:solidFill>
            <a:effectLst/>
            <a:latin typeface="Verdana" pitchFamily="-111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rgbClr val="C0C0C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0000" tIns="46800" rIns="90000" bIns="4680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n-NO" sz="1800" b="0" i="0" u="none" strike="noStrike" cap="none" normalizeH="0" baseline="0">
            <a:ln>
              <a:noFill/>
            </a:ln>
            <a:solidFill>
              <a:schemeClr val="accent2"/>
            </a:solidFill>
            <a:effectLst/>
            <a:latin typeface="Verdana" pitchFamily="-111" charset="0"/>
          </a:defRPr>
        </a:defPPr>
      </a:lstStyle>
    </a:lnDef>
  </a:objectDefaults>
  <a:extraClrSchemeLst>
    <a:extraClrScheme>
      <a:clrScheme name="1_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ank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ank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ank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ank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ank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ank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19067</TotalTime>
  <Words>1925</Words>
  <Application>Microsoft Macintosh PowerPoint</Application>
  <PresentationFormat>Egendefinert</PresentationFormat>
  <Paragraphs>173</Paragraphs>
  <Slides>36</Slides>
  <Notes>35</Notes>
  <HiddenSlides>0</HiddenSlides>
  <MMClips>0</MMClips>
  <ScaleCrop>false</ScaleCrop>
  <HeadingPairs>
    <vt:vector size="6" baseType="variant">
      <vt:variant>
        <vt:lpstr>Brukte skrifter</vt:lpstr>
      </vt:variant>
      <vt:variant>
        <vt:i4>9</vt:i4>
      </vt:variant>
      <vt:variant>
        <vt:lpstr>Tema</vt:lpstr>
      </vt:variant>
      <vt:variant>
        <vt:i4>2</vt:i4>
      </vt:variant>
      <vt:variant>
        <vt:lpstr>Lysbildetitler</vt:lpstr>
      </vt:variant>
      <vt:variant>
        <vt:i4>36</vt:i4>
      </vt:variant>
    </vt:vector>
  </HeadingPairs>
  <TitlesOfParts>
    <vt:vector size="47" baseType="lpstr">
      <vt:lpstr>Arial</vt:lpstr>
      <vt:lpstr>Calibri</vt:lpstr>
      <vt:lpstr>Georgia</vt:lpstr>
      <vt:lpstr>Helvetica Neue</vt:lpstr>
      <vt:lpstr>Helvetica Neue Light</vt:lpstr>
      <vt:lpstr>Helvetica Neue Medium</vt:lpstr>
      <vt:lpstr>PT Serif</vt:lpstr>
      <vt:lpstr>Verdana</vt:lpstr>
      <vt:lpstr>Wingdings</vt:lpstr>
      <vt:lpstr>White</vt:lpstr>
      <vt:lpstr>2_Blank</vt:lpstr>
      <vt:lpstr>PowerPoint-presentasjon</vt:lpstr>
      <vt:lpstr>PowerPoint-presentasjon</vt:lpstr>
      <vt:lpstr>PowerPoint-presentasjon</vt:lpstr>
      <vt:lpstr>PowerPoint-presentasjon</vt:lpstr>
      <vt:lpstr>Hva er overvekt og fedme hos barn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Utredning og behandling</vt:lpstr>
      <vt:lpstr>Utredning og behandling</vt:lpstr>
      <vt:lpstr>PowerPoint-presentasjon</vt:lpstr>
      <vt:lpstr>Utredning og behandling</vt:lpstr>
      <vt:lpstr>Kostholdsveiledning for barn - fokus</vt:lpstr>
      <vt:lpstr>Optimal og effektiv livsstilsbehandling</vt:lpstr>
      <vt:lpstr>PowerPoint-presentasjon</vt:lpstr>
      <vt:lpstr>PowerPoint-presentasjon</vt:lpstr>
      <vt:lpstr>PowerPoint-presentasjon</vt:lpstr>
      <vt:lpstr>PowerPoint-presentasjon</vt:lpstr>
      <vt:lpstr>Kostholdsveiledning for barn og unge</vt:lpstr>
      <vt:lpstr>Kostholdsveiledning for barn - fokus</vt:lpstr>
      <vt:lpstr>Kostholdsveiledning for barn - fokus</vt:lpstr>
      <vt:lpstr>Kostholdsveiledning for barn - fokus</vt:lpstr>
      <vt:lpstr>Hvordan håndtere sult?</vt:lpstr>
      <vt:lpstr>SMART mål</vt:lpstr>
      <vt:lpstr>SMARTe kostholdsmål</vt:lpstr>
      <vt:lpstr>Kresne barn</vt:lpstr>
      <vt:lpstr>Barn vokser ikke ut av sin fedme </vt:lpstr>
      <vt:lpstr>PowerPoint-presentasjon</vt:lpstr>
      <vt:lpstr>PowerPoint-presentasjon</vt:lpstr>
      <vt:lpstr>Hva er effektiv behandling?</vt:lpstr>
      <vt:lpstr>Hva er effektiv behandling?</vt:lpstr>
      <vt:lpstr>PowerPoint-presentasjon</vt:lpstr>
      <vt:lpstr>PowerPoint-presentasjon</vt:lpstr>
      <vt:lpstr>PowerPoint-presentasjon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Samira Lekhal</dc:creator>
  <cp:lastModifiedBy>Samira Lekhal</cp:lastModifiedBy>
  <cp:revision>326</cp:revision>
  <dcterms:modified xsi:type="dcterms:W3CDTF">2026-10-21T05:06:46Z</dcterms:modified>
</cp:coreProperties>
</file>