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88" r:id="rId6"/>
    <p:sldId id="291" r:id="rId7"/>
    <p:sldId id="262" r:id="rId8"/>
    <p:sldId id="289" r:id="rId9"/>
    <p:sldId id="266" r:id="rId10"/>
    <p:sldId id="290" r:id="rId11"/>
    <p:sldId id="269" r:id="rId12"/>
    <p:sldId id="271" r:id="rId13"/>
    <p:sldId id="273" r:id="rId14"/>
    <p:sldId id="275" r:id="rId15"/>
    <p:sldId id="277" r:id="rId16"/>
    <p:sldId id="279" r:id="rId17"/>
    <p:sldId id="281" r:id="rId18"/>
    <p:sldId id="283" r:id="rId19"/>
    <p:sldId id="285" r:id="rId20"/>
    <p:sldId id="287" r:id="rId21"/>
    <p:sldId id="292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/>
    <p:restoredTop sz="94704"/>
  </p:normalViewPr>
  <p:slideViewPr>
    <p:cSldViewPr snapToGrid="0" snapToObjects="1">
      <p:cViewPr varScale="1">
        <p:scale>
          <a:sx n="70" d="100"/>
          <a:sy n="70" d="100"/>
        </p:scale>
        <p:origin x="110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83FCA-308A-4444-8E32-677AC76333D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FC467-207F-E74F-A832-B8CD97B87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6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Positive</a:t>
            </a:r>
            <a:r>
              <a:rPr lang="en-US" baseline="0" dirty="0"/>
              <a:t> </a:t>
            </a:r>
            <a:r>
              <a:rPr lang="en-US" baseline="0" dirty="0" err="1"/>
              <a:t>allergiprøver</a:t>
            </a:r>
            <a:r>
              <a:rPr lang="en-US" baseline="0" dirty="0"/>
              <a:t> </a:t>
            </a:r>
            <a:r>
              <a:rPr lang="en-US" baseline="0" dirty="0" err="1"/>
              <a:t>mistolkes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FC467-207F-E74F-A832-B8CD97B877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4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D5FDCB-F9AA-AE4D-BC58-6FD7CC6144B6}" type="slidenum">
              <a:rPr lang="nb-NO"/>
              <a:pPr/>
              <a:t>9</a:t>
            </a:fld>
            <a:endParaRPr lang="nb-NO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3886969" y="8686460"/>
            <a:ext cx="2945109" cy="43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8903" tIns="41030" rIns="78903" bIns="4103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fld id="{CAE6331C-9EDE-EF43-8CDB-7FD41E41335B}" type="slidenum">
              <a:rPr lang="en-GB" sz="1100"/>
              <a:pPr/>
              <a:t>9</a:t>
            </a:fld>
            <a:endParaRPr lang="en-GB" sz="1100"/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886969" y="8686461"/>
            <a:ext cx="2958071" cy="44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8903" tIns="47657" rIns="78903" bIns="4103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95000"/>
              </a:lnSpc>
            </a:pPr>
            <a:fld id="{0750799F-1A04-1B4F-8611-27868B60C79F}" type="slidenum">
              <a:rPr lang="en-GB" sz="1100">
                <a:latin typeface="Times New Roman" charset="0"/>
                <a:cs typeface="Arial Unicode MS" charset="0"/>
              </a:rPr>
              <a:pPr>
                <a:lnSpc>
                  <a:spcPct val="95000"/>
                </a:lnSpc>
              </a:pPr>
              <a:t>9</a:t>
            </a:fld>
            <a:endParaRPr lang="en-GB" sz="1100">
              <a:latin typeface="Times New Roman" charset="0"/>
              <a:cs typeface="Arial Unicode MS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002345" y="695134"/>
            <a:ext cx="4850429" cy="342679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54276" name="Text Box 4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81215" cy="41097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B850-D469-F744-87FE-73B3128FBF2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1E88-B48A-E846-85BA-105B38CC6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3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B850-D469-F744-87FE-73B3128FBF2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1E88-B48A-E846-85BA-105B38CC6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1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B850-D469-F744-87FE-73B3128FBF2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1E88-B48A-E846-85BA-105B38CC6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3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B850-D469-F744-87FE-73B3128FBF2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1E88-B48A-E846-85BA-105B38CC6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8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B850-D469-F744-87FE-73B3128FBF2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1E88-B48A-E846-85BA-105B38CC6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5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B850-D469-F744-87FE-73B3128FBF2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1E88-B48A-E846-85BA-105B38CC6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6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B850-D469-F744-87FE-73B3128FBF2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1E88-B48A-E846-85BA-105B38CC6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6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B850-D469-F744-87FE-73B3128FBF2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1E88-B48A-E846-85BA-105B38CC6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B850-D469-F744-87FE-73B3128FBF2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1E88-B48A-E846-85BA-105B38CC6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7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B850-D469-F744-87FE-73B3128FBF2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1E88-B48A-E846-85BA-105B38CC6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4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B850-D469-F744-87FE-73B3128FBF2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1E88-B48A-E846-85BA-105B38CC6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5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AB850-D469-F744-87FE-73B3128FBF2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81E88-B48A-E846-85BA-105B38CC6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9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4633"/>
            <a:ext cx="7772400" cy="1662071"/>
          </a:xfrm>
        </p:spPr>
        <p:txBody>
          <a:bodyPr>
            <a:normAutofit/>
          </a:bodyPr>
          <a:lstStyle/>
          <a:p>
            <a:r>
              <a:rPr lang="en-US" sz="5400" dirty="0" err="1"/>
              <a:t>Vondt</a:t>
            </a:r>
            <a:r>
              <a:rPr lang="en-US" sz="5400" dirty="0"/>
              <a:t> </a:t>
            </a:r>
            <a:r>
              <a:rPr lang="en-US" sz="5400" dirty="0" err="1"/>
              <a:t>i</a:t>
            </a:r>
            <a:r>
              <a:rPr lang="en-US" sz="5400" dirty="0"/>
              <a:t> </a:t>
            </a:r>
            <a:r>
              <a:rPr lang="en-US" sz="5400" dirty="0" err="1"/>
              <a:t>magen</a:t>
            </a:r>
            <a:r>
              <a:rPr lang="en-US" sz="5400" dirty="0"/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Bente K Kvenshagen</a:t>
            </a:r>
          </a:p>
          <a:p>
            <a:r>
              <a:rPr lang="en-US"/>
              <a:t> 21.10.25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95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9305" y="2634225"/>
            <a:ext cx="7376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Funksjonelle</a:t>
            </a:r>
            <a:r>
              <a:rPr lang="en-US" sz="4800" dirty="0"/>
              <a:t> </a:t>
            </a:r>
            <a:r>
              <a:rPr lang="en-US" sz="4800" dirty="0" err="1"/>
              <a:t>magesmerter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76078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8" b="9938"/>
          <a:stretch>
            <a:fillRect/>
          </a:stretch>
        </p:blipFill>
        <p:spPr bwMode="auto">
          <a:xfrm>
            <a:off x="457200" y="274638"/>
            <a:ext cx="8229600" cy="6181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895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61" y="423378"/>
            <a:ext cx="6759005" cy="5810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1437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84" y="934352"/>
            <a:ext cx="7313740" cy="4744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7167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833" y="548391"/>
            <a:ext cx="5291667" cy="61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84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" r="4260"/>
          <a:stretch>
            <a:fillRect/>
          </a:stretch>
        </p:blipFill>
        <p:spPr bwMode="auto">
          <a:xfrm>
            <a:off x="457200" y="274638"/>
            <a:ext cx="8229600" cy="6583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4191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r="8309"/>
          <a:stretch>
            <a:fillRect/>
          </a:stretch>
        </p:blipFill>
        <p:spPr bwMode="auto">
          <a:xfrm>
            <a:off x="2688167" y="274638"/>
            <a:ext cx="3450166" cy="2773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167" y="3534833"/>
            <a:ext cx="3450166" cy="2518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325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8" b="14208"/>
          <a:stretch>
            <a:fillRect/>
          </a:stretch>
        </p:blipFill>
        <p:spPr bwMode="auto">
          <a:xfrm>
            <a:off x="1418165" y="983456"/>
            <a:ext cx="2671233" cy="209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33" y="983456"/>
            <a:ext cx="2709334" cy="2402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667" y="3597540"/>
            <a:ext cx="3852334" cy="2175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79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833" y="1043795"/>
            <a:ext cx="7090834" cy="500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79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7615"/>
            <a:ext cx="7772400" cy="1019385"/>
          </a:xfrm>
        </p:spPr>
        <p:txBody>
          <a:bodyPr>
            <a:normAutofit/>
          </a:bodyPr>
          <a:lstStyle/>
          <a:p>
            <a:r>
              <a:rPr lang="en-US" dirty="0" err="1"/>
              <a:t>Behandle</a:t>
            </a:r>
            <a:r>
              <a:rPr lang="en-US" dirty="0"/>
              <a:t> “</a:t>
            </a:r>
            <a:r>
              <a:rPr lang="en-US" dirty="0" err="1"/>
              <a:t>lat</a:t>
            </a:r>
            <a:r>
              <a:rPr lang="en-US" dirty="0"/>
              <a:t>” </a:t>
            </a:r>
            <a:r>
              <a:rPr lang="en-US" dirty="0" err="1"/>
              <a:t>tarm</a:t>
            </a:r>
            <a:r>
              <a:rPr lang="en-US"/>
              <a:t>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371600" y="6812280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2497667"/>
            <a:ext cx="62504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800" dirty="0" err="1"/>
              <a:t>Eventuelt</a:t>
            </a:r>
            <a:r>
              <a:rPr lang="en-US" sz="4800" dirty="0"/>
              <a:t> </a:t>
            </a:r>
            <a:r>
              <a:rPr lang="en-US" sz="4800" dirty="0" err="1"/>
              <a:t>melkefri</a:t>
            </a:r>
            <a:r>
              <a:rPr lang="en-US" sz="4800" dirty="0"/>
              <a:t> </a:t>
            </a:r>
            <a:r>
              <a:rPr lang="en-US" sz="4800" dirty="0" err="1"/>
              <a:t>kost</a:t>
            </a:r>
            <a:endParaRPr lang="en-US" sz="4800" dirty="0"/>
          </a:p>
          <a:p>
            <a:pPr marL="285750" indent="-285750">
              <a:buFontTx/>
              <a:buChar char="-"/>
            </a:pPr>
            <a:r>
              <a:rPr lang="en-US" sz="4800" dirty="0" err="1"/>
              <a:t>Tømme</a:t>
            </a:r>
            <a:r>
              <a:rPr lang="en-US" sz="4800" dirty="0"/>
              <a:t> </a:t>
            </a:r>
            <a:r>
              <a:rPr lang="en-US" sz="4800" dirty="0" err="1"/>
              <a:t>tarm</a:t>
            </a:r>
            <a:endParaRPr lang="en-US" sz="4800" dirty="0"/>
          </a:p>
          <a:p>
            <a:pPr marL="285750" indent="-285750">
              <a:buFontTx/>
              <a:buChar char="-"/>
            </a:pPr>
            <a:r>
              <a:rPr lang="en-US" sz="4800" dirty="0" err="1"/>
              <a:t>Kost</a:t>
            </a:r>
            <a:r>
              <a:rPr lang="en-US" sz="4800" dirty="0"/>
              <a:t> - fiber</a:t>
            </a:r>
          </a:p>
        </p:txBody>
      </p:sp>
    </p:spTree>
    <p:extLst>
      <p:ext uri="{BB962C8B-B14F-4D97-AF65-F5344CB8AC3E}">
        <p14:creationId xmlns:p14="http://schemas.microsoft.com/office/powerpoint/2010/main" val="243003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381000"/>
            <a:ext cx="4423833" cy="627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92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60" y="513365"/>
            <a:ext cx="5270500" cy="27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143" y="3429000"/>
            <a:ext cx="4761865" cy="2969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43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08" y="658556"/>
            <a:ext cx="90576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Velfungerende</a:t>
            </a:r>
            <a:r>
              <a:rPr lang="en-US" sz="4000" dirty="0"/>
              <a:t> </a:t>
            </a:r>
            <a:r>
              <a:rPr lang="en-US" sz="4000" dirty="0" err="1"/>
              <a:t>smertefri</a:t>
            </a:r>
            <a:r>
              <a:rPr lang="en-US" sz="4000" dirty="0"/>
              <a:t> </a:t>
            </a:r>
            <a:r>
              <a:rPr lang="en-US" sz="4000" dirty="0" err="1"/>
              <a:t>tarm</a:t>
            </a:r>
            <a:r>
              <a:rPr lang="en-US" sz="4000" dirty="0"/>
              <a:t> </a:t>
            </a:r>
          </a:p>
          <a:p>
            <a:endParaRPr lang="en-US" sz="4000" dirty="0"/>
          </a:p>
          <a:p>
            <a:pPr marL="285750" indent="-285750">
              <a:buFontTx/>
              <a:buChar char="-"/>
            </a:pPr>
            <a:r>
              <a:rPr lang="en-US" sz="4000" dirty="0"/>
              <a:t>Tom </a:t>
            </a:r>
            <a:r>
              <a:rPr lang="en-US" sz="4000" dirty="0" err="1"/>
              <a:t>tarm</a:t>
            </a:r>
            <a:endParaRPr lang="en-US" sz="4000" dirty="0"/>
          </a:p>
          <a:p>
            <a:pPr marL="285750" indent="-285750">
              <a:buFontTx/>
              <a:buChar char="-"/>
            </a:pPr>
            <a:r>
              <a:rPr lang="en-US" sz="4000" dirty="0"/>
              <a:t>Lite </a:t>
            </a:r>
            <a:r>
              <a:rPr lang="en-US" sz="4000" dirty="0" err="1"/>
              <a:t>gass</a:t>
            </a:r>
            <a:endParaRPr lang="en-US" sz="4000" dirty="0"/>
          </a:p>
          <a:p>
            <a:pPr marL="285750" indent="-285750">
              <a:buFontTx/>
              <a:buChar char="-"/>
            </a:pPr>
            <a:r>
              <a:rPr lang="en-US" sz="4000" dirty="0" err="1"/>
              <a:t>Daglig</a:t>
            </a:r>
            <a:r>
              <a:rPr lang="en-US" sz="4000" dirty="0"/>
              <a:t> </a:t>
            </a:r>
            <a:r>
              <a:rPr lang="en-US" sz="4000" dirty="0" err="1"/>
              <a:t>myk</a:t>
            </a:r>
            <a:r>
              <a:rPr lang="en-US" sz="4000" dirty="0"/>
              <a:t> </a:t>
            </a:r>
            <a:r>
              <a:rPr lang="en-US" sz="4000" dirty="0" err="1"/>
              <a:t>avføring</a:t>
            </a:r>
            <a:r>
              <a:rPr lang="en-US" sz="4000" dirty="0"/>
              <a:t>, en gang </a:t>
            </a:r>
            <a:r>
              <a:rPr lang="en-US" sz="4000" dirty="0" err="1"/>
              <a:t>pr</a:t>
            </a:r>
            <a:r>
              <a:rPr lang="en-US" sz="4000" dirty="0"/>
              <a:t> </a:t>
            </a:r>
            <a:r>
              <a:rPr lang="en-US" sz="4000" dirty="0" err="1"/>
              <a:t>døgn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467" y="4045416"/>
            <a:ext cx="2571137" cy="2383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7658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AA63FF8F-4175-AB45-9B98-301CB0BBB27E}"/>
              </a:ext>
            </a:extLst>
          </p:cNvPr>
          <p:cNvSpPr txBox="1"/>
          <p:nvPr/>
        </p:nvSpPr>
        <p:spPr>
          <a:xfrm>
            <a:off x="1916935" y="1993107"/>
            <a:ext cx="5475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200" dirty="0"/>
              <a:t> @barneleg1</a:t>
            </a:r>
          </a:p>
        </p:txBody>
      </p:sp>
      <p:pic>
        <p:nvPicPr>
          <p:cNvPr id="6146" name="Picture 2" descr="Du har fått kreft» | Ove">
            <a:extLst>
              <a:ext uri="{FF2B5EF4-FFF2-40B4-BE49-F238E27FC236}">
                <a16:creationId xmlns:a16="http://schemas.microsoft.com/office/drawing/2014/main" id="{8AEB91CB-D335-9C4D-A9BE-307B2B891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526" y="3864842"/>
            <a:ext cx="1880183" cy="15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7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355" y="243548"/>
            <a:ext cx="3163738" cy="664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1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4982" y="1615031"/>
            <a:ext cx="6396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Det</a:t>
            </a:r>
            <a:r>
              <a:rPr lang="en-US" sz="4000" dirty="0"/>
              <a:t> </a:t>
            </a:r>
            <a:r>
              <a:rPr lang="en-US" sz="4000" dirty="0" err="1"/>
              <a:t>er</a:t>
            </a:r>
            <a:r>
              <a:rPr lang="en-US" sz="4000" dirty="0"/>
              <a:t> </a:t>
            </a:r>
            <a:r>
              <a:rPr lang="en-US" sz="4000" dirty="0" err="1"/>
              <a:t>matallergi</a:t>
            </a:r>
            <a:r>
              <a:rPr lang="en-US" sz="4000" dirty="0"/>
              <a:t>, </a:t>
            </a:r>
            <a:r>
              <a:rPr lang="en-US" sz="4000" dirty="0" err="1"/>
              <a:t>selvfølgelig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01246" y="3088942"/>
            <a:ext cx="7069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Men </a:t>
            </a:r>
            <a:r>
              <a:rPr lang="en-US" sz="3200" dirty="0" err="1"/>
              <a:t>kan</a:t>
            </a:r>
            <a:r>
              <a:rPr lang="en-US" sz="3200" dirty="0"/>
              <a:t> </a:t>
            </a:r>
            <a:r>
              <a:rPr lang="en-US" sz="3200" dirty="0" err="1"/>
              <a:t>det</a:t>
            </a:r>
            <a:r>
              <a:rPr lang="en-US" sz="3200" dirty="0"/>
              <a:t> </a:t>
            </a:r>
            <a:r>
              <a:rPr lang="en-US" sz="3200" dirty="0" err="1"/>
              <a:t>være</a:t>
            </a:r>
            <a:r>
              <a:rPr lang="en-US" sz="3200" dirty="0"/>
              <a:t> </a:t>
            </a:r>
            <a:r>
              <a:rPr lang="en-US" sz="3200" dirty="0" err="1"/>
              <a:t>det</a:t>
            </a:r>
            <a:r>
              <a:rPr lang="en-US" sz="320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7767" y="4641253"/>
            <a:ext cx="41075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Eller </a:t>
            </a:r>
            <a:r>
              <a:rPr lang="en-US" sz="3200" dirty="0" err="1"/>
              <a:t>noe</a:t>
            </a:r>
            <a:r>
              <a:rPr lang="en-US" sz="3200" dirty="0"/>
              <a:t> </a:t>
            </a:r>
            <a:r>
              <a:rPr lang="en-US" sz="3200" dirty="0" err="1"/>
              <a:t>annet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932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22858" y="2304947"/>
            <a:ext cx="114647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Hvordan</a:t>
            </a:r>
            <a:r>
              <a:rPr lang="en-US" sz="4000" dirty="0"/>
              <a:t> </a:t>
            </a:r>
            <a:r>
              <a:rPr lang="en-US" sz="4000" dirty="0" err="1"/>
              <a:t>gå</a:t>
            </a:r>
            <a:r>
              <a:rPr lang="en-US" sz="4000" dirty="0"/>
              <a:t> </a:t>
            </a:r>
            <a:r>
              <a:rPr lang="en-US" sz="4000" dirty="0" err="1"/>
              <a:t>fram</a:t>
            </a:r>
            <a:r>
              <a:rPr lang="en-US" sz="4000" dirty="0"/>
              <a:t> for </a:t>
            </a:r>
            <a:r>
              <a:rPr lang="en-US" sz="4000" dirty="0" err="1"/>
              <a:t>å</a:t>
            </a:r>
            <a:r>
              <a:rPr lang="en-US" sz="4000" dirty="0"/>
              <a:t> </a:t>
            </a:r>
            <a:r>
              <a:rPr lang="en-US" sz="4000" dirty="0" err="1"/>
              <a:t>finne</a:t>
            </a:r>
            <a:r>
              <a:rPr lang="en-US" sz="4000" dirty="0"/>
              <a:t> </a:t>
            </a:r>
            <a:r>
              <a:rPr lang="en-US" sz="4000" dirty="0" err="1"/>
              <a:t>årsak</a:t>
            </a:r>
            <a:r>
              <a:rPr lang="en-US" sz="4000" dirty="0"/>
              <a:t> </a:t>
            </a:r>
          </a:p>
          <a:p>
            <a:pPr algn="ctr"/>
            <a:r>
              <a:rPr lang="en-US" sz="4000" dirty="0" err="1"/>
              <a:t>til</a:t>
            </a:r>
            <a:r>
              <a:rPr lang="en-US" sz="4000" dirty="0"/>
              <a:t> </a:t>
            </a:r>
            <a:r>
              <a:rPr lang="en-US" sz="4000" dirty="0" err="1"/>
              <a:t>vondt</a:t>
            </a:r>
            <a:r>
              <a:rPr lang="en-US" sz="4000" dirty="0"/>
              <a:t> </a:t>
            </a:r>
            <a:r>
              <a:rPr lang="en-US" sz="4000" dirty="0" err="1"/>
              <a:t>i</a:t>
            </a:r>
            <a:r>
              <a:rPr lang="en-US" sz="4000" dirty="0"/>
              <a:t> </a:t>
            </a:r>
            <a:r>
              <a:rPr lang="en-US" sz="4000" dirty="0" err="1"/>
              <a:t>magen</a:t>
            </a:r>
            <a:r>
              <a:rPr 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354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2345" y="1097593"/>
            <a:ext cx="60966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Grovsortering</a:t>
            </a:r>
            <a:r>
              <a:rPr lang="en-US" sz="4400" dirty="0"/>
              <a:t> – </a:t>
            </a:r>
          </a:p>
          <a:p>
            <a:r>
              <a:rPr lang="en-US" sz="4400" dirty="0"/>
              <a:t>Frisk </a:t>
            </a:r>
            <a:r>
              <a:rPr lang="en-US" sz="4400" dirty="0" err="1"/>
              <a:t>eller</a:t>
            </a:r>
            <a:r>
              <a:rPr lang="en-US" sz="4400" dirty="0"/>
              <a:t> </a:t>
            </a:r>
            <a:r>
              <a:rPr lang="en-US" sz="4400" dirty="0" err="1"/>
              <a:t>Syk</a:t>
            </a:r>
            <a:r>
              <a:rPr lang="en-US" sz="4400" dirty="0"/>
              <a:t>?</a:t>
            </a:r>
          </a:p>
          <a:p>
            <a:endParaRPr lang="en-US" sz="4400" dirty="0"/>
          </a:p>
          <a:p>
            <a:r>
              <a:rPr lang="en-US" sz="4400" dirty="0" err="1"/>
              <a:t>Almentilstand</a:t>
            </a:r>
            <a:endParaRPr lang="en-US" sz="4400" dirty="0"/>
          </a:p>
          <a:p>
            <a:r>
              <a:rPr lang="en-US" sz="4400" dirty="0" err="1"/>
              <a:t>Vekt</a:t>
            </a:r>
            <a:r>
              <a:rPr lang="en-US" sz="4400" dirty="0"/>
              <a:t> </a:t>
            </a:r>
            <a:r>
              <a:rPr lang="en-US" sz="4400" dirty="0" err="1"/>
              <a:t>og</a:t>
            </a:r>
            <a:r>
              <a:rPr lang="en-US" sz="4400" dirty="0"/>
              <a:t> </a:t>
            </a:r>
            <a:r>
              <a:rPr lang="en-US" sz="4400" dirty="0" err="1"/>
              <a:t>tilvekstvurdering</a:t>
            </a:r>
            <a:endParaRPr lang="en-US" sz="4400" dirty="0"/>
          </a:p>
          <a:p>
            <a:r>
              <a:rPr lang="en-US" sz="4400" dirty="0" err="1"/>
              <a:t>Fysisk</a:t>
            </a:r>
            <a:r>
              <a:rPr lang="en-US" sz="4400" dirty="0"/>
              <a:t> </a:t>
            </a:r>
            <a:r>
              <a:rPr lang="en-US" sz="4400" dirty="0" err="1"/>
              <a:t>kapasitet</a:t>
            </a:r>
            <a:endParaRPr lang="en-US" sz="4400" dirty="0"/>
          </a:p>
          <a:p>
            <a:r>
              <a:rPr lang="en-US" sz="4400" dirty="0" err="1"/>
              <a:t>Alarmsymptomer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78821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41" y="0"/>
            <a:ext cx="5210916" cy="62156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74357" y="1211738"/>
            <a:ext cx="330432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Hvilke</a:t>
            </a:r>
            <a:r>
              <a:rPr lang="en-US" sz="2400" b="1" dirty="0"/>
              <a:t> </a:t>
            </a:r>
            <a:r>
              <a:rPr lang="en-US" sz="2400" b="1" dirty="0" err="1"/>
              <a:t>prøver</a:t>
            </a:r>
            <a:r>
              <a:rPr lang="en-US" sz="2400" b="1" dirty="0"/>
              <a:t> </a:t>
            </a:r>
            <a:r>
              <a:rPr lang="en-US" sz="2400" b="1" dirty="0" err="1"/>
              <a:t>skal</a:t>
            </a:r>
            <a:r>
              <a:rPr lang="en-US" sz="2400" b="1" dirty="0"/>
              <a:t> </a:t>
            </a:r>
            <a:r>
              <a:rPr lang="en-US" sz="2400" b="1" dirty="0" err="1"/>
              <a:t>tas</a:t>
            </a:r>
            <a:r>
              <a:rPr lang="en-US" sz="2400" b="1" dirty="0"/>
              <a:t>?</a:t>
            </a:r>
          </a:p>
          <a:p>
            <a:endParaRPr lang="en-US" dirty="0"/>
          </a:p>
          <a:p>
            <a:r>
              <a:rPr lang="en-US" sz="2000" dirty="0" err="1"/>
              <a:t>Generell</a:t>
            </a:r>
            <a:r>
              <a:rPr lang="en-US" sz="2000" dirty="0"/>
              <a:t> </a:t>
            </a:r>
            <a:r>
              <a:rPr lang="en-US" sz="2000" dirty="0" err="1"/>
              <a:t>blodprøvestatus</a:t>
            </a:r>
            <a:endParaRPr lang="en-US" sz="2000" dirty="0"/>
          </a:p>
          <a:p>
            <a:r>
              <a:rPr lang="en-US" sz="2000" dirty="0" err="1"/>
              <a:t>Cøliaki</a:t>
            </a:r>
            <a:endParaRPr lang="en-US" sz="2000" dirty="0"/>
          </a:p>
          <a:p>
            <a:r>
              <a:rPr lang="en-US" sz="2000" dirty="0" err="1"/>
              <a:t>Stoffskifteprøver</a:t>
            </a:r>
            <a:endParaRPr lang="en-US" sz="2000" dirty="0"/>
          </a:p>
          <a:p>
            <a:r>
              <a:rPr lang="en-US" sz="2000" dirty="0" err="1"/>
              <a:t>Fecaltest</a:t>
            </a:r>
            <a:r>
              <a:rPr lang="en-US" sz="2000" dirty="0"/>
              <a:t>?</a:t>
            </a:r>
          </a:p>
          <a:p>
            <a:r>
              <a:rPr lang="en-US" sz="2000" dirty="0" err="1"/>
              <a:t>Hemofec</a:t>
            </a:r>
            <a:r>
              <a:rPr lang="en-US" sz="2000" dirty="0"/>
              <a:t>?</a:t>
            </a:r>
          </a:p>
          <a:p>
            <a:r>
              <a:rPr lang="en-US" sz="2000" dirty="0" err="1"/>
              <a:t>Matallergi</a:t>
            </a:r>
            <a:r>
              <a:rPr lang="en-US" sz="2000" dirty="0"/>
              <a:t>?</a:t>
            </a:r>
          </a:p>
          <a:p>
            <a:r>
              <a:rPr lang="en-US" sz="2000" dirty="0" err="1"/>
              <a:t>Annet</a:t>
            </a:r>
            <a:r>
              <a:rPr lang="en-US" sz="2000" dirty="0"/>
              <a:t>?</a:t>
            </a:r>
          </a:p>
          <a:p>
            <a:endParaRPr lang="en-US" sz="2000" dirty="0"/>
          </a:p>
          <a:p>
            <a:r>
              <a:rPr lang="en-US" sz="2000" dirty="0"/>
              <a:t>UL mage?</a:t>
            </a:r>
          </a:p>
          <a:p>
            <a:r>
              <a:rPr lang="en-US" sz="2000" dirty="0" err="1"/>
              <a:t>Annen</a:t>
            </a:r>
            <a:r>
              <a:rPr lang="en-US" sz="2000" dirty="0"/>
              <a:t> </a:t>
            </a:r>
            <a:r>
              <a:rPr lang="en-US" sz="2000" dirty="0" err="1"/>
              <a:t>billeddiagnostikk</a:t>
            </a:r>
            <a:r>
              <a:rPr lang="en-US" sz="2000" dirty="0"/>
              <a:t>?</a:t>
            </a:r>
          </a:p>
          <a:p>
            <a:r>
              <a:rPr lang="en-US" sz="2000" dirty="0" err="1"/>
              <a:t>Scopier</a:t>
            </a:r>
            <a:r>
              <a:rPr lang="en-US" sz="200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10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4361" y="1332792"/>
            <a:ext cx="5126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Matallergi</a:t>
            </a:r>
            <a:r>
              <a:rPr lang="en-US" sz="5400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1759" y="4249255"/>
            <a:ext cx="7352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Matallergi</a:t>
            </a:r>
            <a:r>
              <a:rPr lang="en-US" sz="2800" dirty="0"/>
              <a:t> </a:t>
            </a:r>
            <a:r>
              <a:rPr lang="en-US" sz="2800" dirty="0" err="1"/>
              <a:t>er</a:t>
            </a:r>
            <a:r>
              <a:rPr lang="en-US" sz="2800" dirty="0"/>
              <a:t> </a:t>
            </a:r>
            <a:r>
              <a:rPr lang="en-US" sz="2800" dirty="0" err="1"/>
              <a:t>svært</a:t>
            </a:r>
            <a:r>
              <a:rPr lang="en-US" sz="2800" dirty="0"/>
              <a:t> </a:t>
            </a:r>
            <a:r>
              <a:rPr lang="en-US" sz="2800" dirty="0" err="1"/>
              <a:t>sjelden</a:t>
            </a:r>
            <a:r>
              <a:rPr lang="en-US" sz="2800" dirty="0"/>
              <a:t> </a:t>
            </a:r>
            <a:r>
              <a:rPr lang="en-US" sz="2800" dirty="0" err="1"/>
              <a:t>årsak</a:t>
            </a:r>
            <a:r>
              <a:rPr lang="en-US" sz="2800" dirty="0"/>
              <a:t> </a:t>
            </a:r>
            <a:r>
              <a:rPr lang="en-US" sz="2800" dirty="0" err="1"/>
              <a:t>til</a:t>
            </a:r>
            <a:r>
              <a:rPr lang="en-US" sz="2800" dirty="0"/>
              <a:t> </a:t>
            </a:r>
            <a:r>
              <a:rPr lang="en-US" sz="2800" dirty="0" err="1"/>
              <a:t>magesmerter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458023" y="52998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05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1" y="895774"/>
            <a:ext cx="7853760" cy="559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5680" y="6384191"/>
            <a:ext cx="4407840" cy="23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4578" tIns="58780" rIns="84578" bIns="4212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GB" sz="1100" i="1">
                <a:latin typeface="Times New Roman" charset="0"/>
                <a:cs typeface="Arial Unicode MS" charset="0"/>
              </a:rPr>
              <a:t>Ref  Ahlstedt S. Ann Allergy Asthma Immunol 2002,89:21-25</a:t>
            </a:r>
          </a:p>
        </p:txBody>
      </p:sp>
    </p:spTree>
    <p:extLst>
      <p:ext uri="{BB962C8B-B14F-4D97-AF65-F5344CB8AC3E}">
        <p14:creationId xmlns:p14="http://schemas.microsoft.com/office/powerpoint/2010/main" val="34338875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1ada0a2f-b917-4d51-b0d0-d418a10c8b23}" enabled="1" method="Standard" siteId="{12a3af23-a769-4654-847f-958f3d479f4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On-screen Show (4:3)</PresentationFormat>
  <Paragraphs>47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Vondt i magen?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Behandle “lat” tarm: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Vondt i magen?</dc:title>
  <dc:creator>Bente Kvenshagen</dc:creator>
  <cp:lastModifiedBy>Kjendbakke,Ida,NO-Oslo</cp:lastModifiedBy>
  <cp:revision>29</cp:revision>
  <dcterms:created xsi:type="dcterms:W3CDTF">2018-04-27T16:33:32Z</dcterms:created>
  <dcterms:modified xsi:type="dcterms:W3CDTF">2025-10-22T08:16:12Z</dcterms:modified>
</cp:coreProperties>
</file>